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5" r:id="rId4"/>
    <p:sldId id="291" r:id="rId5"/>
    <p:sldId id="259" r:id="rId6"/>
    <p:sldId id="290" r:id="rId7"/>
    <p:sldId id="264" r:id="rId8"/>
    <p:sldId id="274" r:id="rId9"/>
    <p:sldId id="282" r:id="rId10"/>
    <p:sldId id="283" r:id="rId11"/>
    <p:sldId id="284" r:id="rId12"/>
    <p:sldId id="285" r:id="rId13"/>
    <p:sldId id="286" r:id="rId14"/>
    <p:sldId id="287" r:id="rId15"/>
    <p:sldId id="288" r:id="rId16"/>
    <p:sldId id="276" r:id="rId17"/>
    <p:sldId id="293" r:id="rId18"/>
    <p:sldId id="292" r:id="rId19"/>
    <p:sldId id="280" r:id="rId20"/>
    <p:sldId id="277" r:id="rId21"/>
    <p:sldId id="278" r:id="rId22"/>
    <p:sldId id="279" r:id="rId23"/>
    <p:sldId id="275" r:id="rId24"/>
    <p:sldId id="257" r:id="rId25"/>
    <p:sldId id="258" r:id="rId26"/>
    <p:sldId id="261" r:id="rId27"/>
    <p:sldId id="267" r:id="rId28"/>
    <p:sldId id="269" r:id="rId29"/>
    <p:sldId id="270" r:id="rId30"/>
    <p:sldId id="271" r:id="rId31"/>
    <p:sldId id="272" r:id="rId32"/>
    <p:sldId id="273" r:id="rId33"/>
    <p:sldId id="289"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0A0A0A"/>
    <a:srgbClr val="FF0066"/>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D5F07D-68C4-4D20-A90F-088E0EC2817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FFC2F0C-004F-401A-A3E7-13DF2DEAA5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A07B707-A98B-4CDA-A54A-8691D492C7A8}"/>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5" name="フッター プレースホルダー 4">
            <a:extLst>
              <a:ext uri="{FF2B5EF4-FFF2-40B4-BE49-F238E27FC236}">
                <a16:creationId xmlns:a16="http://schemas.microsoft.com/office/drawing/2014/main" id="{8A49B395-AA73-4D88-BC66-8F05C138F09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BD3D2A-E6AF-435C-A82F-0D404396DA85}"/>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3588020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E5351E-E86A-4B07-9344-508FE4E21A8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8EFB41-189C-4FE9-AC5A-39231DB72D6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15D60F-F8DD-4114-B6A0-A32372FCE893}"/>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5" name="フッター プレースホルダー 4">
            <a:extLst>
              <a:ext uri="{FF2B5EF4-FFF2-40B4-BE49-F238E27FC236}">
                <a16:creationId xmlns:a16="http://schemas.microsoft.com/office/drawing/2014/main" id="{A8818DD1-8812-40F7-943C-45787575CD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8EF4F3-A121-4204-BF9E-33E6C90FEEFB}"/>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1997786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D754DAD-D729-4E28-BB4E-15A45B85067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ADA80CC-2C38-4830-BA84-1B348E066DA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1C36A82-7DA6-434B-8CB0-C9F8EE917321}"/>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5" name="フッター プレースホルダー 4">
            <a:extLst>
              <a:ext uri="{FF2B5EF4-FFF2-40B4-BE49-F238E27FC236}">
                <a16:creationId xmlns:a16="http://schemas.microsoft.com/office/drawing/2014/main" id="{ACCE1F96-6101-47DE-AF96-E1712F4869B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D69FB3-3388-4FE9-887D-A8261D81316D}"/>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576691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ED044-9460-4D21-B6B3-79B5A8C31C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FD7C4B-50D9-481F-AA2D-150F88F8B22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51074E-F4FC-4FE3-BEB9-5B6C22463A6C}"/>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5" name="フッター プレースホルダー 4">
            <a:extLst>
              <a:ext uri="{FF2B5EF4-FFF2-40B4-BE49-F238E27FC236}">
                <a16:creationId xmlns:a16="http://schemas.microsoft.com/office/drawing/2014/main" id="{906F4C57-22E3-43E4-872C-F5EA6C7464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D94CA0B-65F3-4486-8541-D11819660FD8}"/>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3875896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7120F0-5643-4431-A2FE-BE3A1E89C0A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AD4683-9098-4102-9B64-088554ADB4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BD59FFD-AD08-4058-86D5-47BF1CD3C1EC}"/>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5" name="フッター プレースホルダー 4">
            <a:extLst>
              <a:ext uri="{FF2B5EF4-FFF2-40B4-BE49-F238E27FC236}">
                <a16:creationId xmlns:a16="http://schemas.microsoft.com/office/drawing/2014/main" id="{A57E4663-C881-40F1-9FF5-5DDD54253C3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0F91CE-68FC-4572-8801-64C54A8D799B}"/>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48530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920DBB-2BED-4CCF-9CBA-9B3500EC798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445ED5-0975-48F2-B0EE-55928083FAC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D52DC2D-43A9-4F37-B313-4599989748E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9A1BAD5-13ED-4B52-A2D7-CD16EE1F8C7E}"/>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6" name="フッター プレースホルダー 5">
            <a:extLst>
              <a:ext uri="{FF2B5EF4-FFF2-40B4-BE49-F238E27FC236}">
                <a16:creationId xmlns:a16="http://schemas.microsoft.com/office/drawing/2014/main" id="{72DE826F-001E-48AF-AB52-075ABCE72D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EFEDD6F-9691-40A4-B972-E14EAEB6D2B0}"/>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155383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C09D89-8A90-4455-9B8C-84FAC0C5B57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930574-E72A-4CD9-8B76-F417BDB936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589EED5-75ED-42B5-93FA-8E5371B7C6B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CF3310-B30F-495A-81A4-3465FEC34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5C973D6-5E8B-47BB-B20A-9DC0D23ED65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4780768-6A80-489E-BCAC-B77657F9D83A}"/>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8" name="フッター プレースホルダー 7">
            <a:extLst>
              <a:ext uri="{FF2B5EF4-FFF2-40B4-BE49-F238E27FC236}">
                <a16:creationId xmlns:a16="http://schemas.microsoft.com/office/drawing/2014/main" id="{99B8A9FC-9F09-4206-BC12-CAFB5024349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88F0D5A-8862-4B23-9C9F-0CACF515B68A}"/>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3299332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CC721D-31AA-4177-8986-198E71D663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6F1D4C8-EB08-4090-A80D-300880A4B5F8}"/>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4" name="フッター プレースホルダー 3">
            <a:extLst>
              <a:ext uri="{FF2B5EF4-FFF2-40B4-BE49-F238E27FC236}">
                <a16:creationId xmlns:a16="http://schemas.microsoft.com/office/drawing/2014/main" id="{ED9EE7C2-8ACE-4CDD-9A9D-ED0348362C2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0AC876-3D23-4AA0-8F76-62EFDB5EED12}"/>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2397669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AD33BA5-9244-434B-958C-DD849043A478}"/>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3" name="フッター プレースホルダー 2">
            <a:extLst>
              <a:ext uri="{FF2B5EF4-FFF2-40B4-BE49-F238E27FC236}">
                <a16:creationId xmlns:a16="http://schemas.microsoft.com/office/drawing/2014/main" id="{B9120357-D7DE-4EE1-A931-5B9773E706B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CABD7F8-DBB8-4165-A7B5-71B70E2368BE}"/>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238128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29BEB0-E42D-4CBC-A263-B954F98138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5249F04-CBAF-42EB-ADFE-2CB945DAFD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B6DED7E-DB29-4CE9-8836-53C099027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8A07912-A062-4023-84B8-916E51462C9C}"/>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6" name="フッター プレースホルダー 5">
            <a:extLst>
              <a:ext uri="{FF2B5EF4-FFF2-40B4-BE49-F238E27FC236}">
                <a16:creationId xmlns:a16="http://schemas.microsoft.com/office/drawing/2014/main" id="{E54710C2-09A6-49DB-99CD-AF84AF24551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691EAD0-47C2-4306-A8F7-BA18132CEA78}"/>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1142653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CD222-8872-4309-B287-65249165EED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E5BC7CA-0302-4942-94CF-F0EF5B7934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AF91CF0-971E-4817-853B-799A1ED537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49D8B2C-1F41-481E-BC52-BA6662D80F18}"/>
              </a:ext>
            </a:extLst>
          </p:cNvPr>
          <p:cNvSpPr>
            <a:spLocks noGrp="1"/>
          </p:cNvSpPr>
          <p:nvPr>
            <p:ph type="dt" sz="half" idx="10"/>
          </p:nvPr>
        </p:nvSpPr>
        <p:spPr/>
        <p:txBody>
          <a:bodyPr/>
          <a:lstStyle/>
          <a:p>
            <a:fld id="{317612B4-71C8-4EB6-B7D6-A636C7A9198A}" type="datetimeFigureOut">
              <a:rPr kumimoji="1" lang="ja-JP" altLang="en-US" smtClean="0"/>
              <a:t>2023/4/3</a:t>
            </a:fld>
            <a:endParaRPr kumimoji="1" lang="ja-JP" altLang="en-US"/>
          </a:p>
        </p:txBody>
      </p:sp>
      <p:sp>
        <p:nvSpPr>
          <p:cNvPr id="6" name="フッター プレースホルダー 5">
            <a:extLst>
              <a:ext uri="{FF2B5EF4-FFF2-40B4-BE49-F238E27FC236}">
                <a16:creationId xmlns:a16="http://schemas.microsoft.com/office/drawing/2014/main" id="{40544095-FE10-41B0-AB4F-D524A33C615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8E59B9F-9566-42A4-B6E3-74DC89AC52A6}"/>
              </a:ext>
            </a:extLst>
          </p:cNvPr>
          <p:cNvSpPr>
            <a:spLocks noGrp="1"/>
          </p:cNvSpPr>
          <p:nvPr>
            <p:ph type="sldNum" sz="quarter" idx="12"/>
          </p:nvPr>
        </p:nvSpPr>
        <p:spPr/>
        <p:txBody>
          <a:body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1118273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53CA2B1-4548-4810-BFAB-A7654D23CC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5BA273C-2781-482C-9030-934464A6C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02E201-306A-4190-BC6D-6B75DA97DD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612B4-71C8-4EB6-B7D6-A636C7A9198A}" type="datetimeFigureOut">
              <a:rPr kumimoji="1" lang="ja-JP" altLang="en-US" smtClean="0"/>
              <a:t>2023/4/3</a:t>
            </a:fld>
            <a:endParaRPr kumimoji="1" lang="ja-JP" altLang="en-US"/>
          </a:p>
        </p:txBody>
      </p:sp>
      <p:sp>
        <p:nvSpPr>
          <p:cNvPr id="5" name="フッター プレースホルダー 4">
            <a:extLst>
              <a:ext uri="{FF2B5EF4-FFF2-40B4-BE49-F238E27FC236}">
                <a16:creationId xmlns:a16="http://schemas.microsoft.com/office/drawing/2014/main" id="{C3B0FF8C-C534-41AA-B385-C597463C6E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36A2F6E-A5C1-43DD-809A-FFFD40BD1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E0AC7-B616-41C7-8014-39CF49C47FF3}" type="slidenum">
              <a:rPr kumimoji="1" lang="ja-JP" altLang="en-US" smtClean="0"/>
              <a:t>‹#›</a:t>
            </a:fld>
            <a:endParaRPr kumimoji="1" lang="ja-JP" altLang="en-US"/>
          </a:p>
        </p:txBody>
      </p:sp>
    </p:spTree>
    <p:extLst>
      <p:ext uri="{BB962C8B-B14F-4D97-AF65-F5344CB8AC3E}">
        <p14:creationId xmlns:p14="http://schemas.microsoft.com/office/powerpoint/2010/main" val="924361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7DEFDA-53B2-44D8-812B-237C67B669A6}"/>
              </a:ext>
            </a:extLst>
          </p:cNvPr>
          <p:cNvSpPr>
            <a:spLocks noGrp="1"/>
          </p:cNvSpPr>
          <p:nvPr>
            <p:ph type="ctrTitle"/>
          </p:nvPr>
        </p:nvSpPr>
        <p:spPr>
          <a:xfrm>
            <a:off x="3561980" y="6344441"/>
            <a:ext cx="4006787" cy="404819"/>
          </a:xfrm>
        </p:spPr>
        <p:txBody>
          <a:bodyPr>
            <a:normAutofit/>
          </a:bodyPr>
          <a:lstStyle/>
          <a:p>
            <a:r>
              <a:rPr kumimoji="1" lang="pt-BR" altLang="ja-JP" sz="2000" dirty="0">
                <a:solidFill>
                  <a:srgbClr val="7030A0"/>
                </a:solidFill>
                <a:latin typeface="Verdana" panose="020B0604030504040204" pitchFamily="34" charset="0"/>
                <a:ea typeface="Verdana" panose="020B0604030504040204" pitchFamily="34" charset="0"/>
              </a:rPr>
              <a:t>www.maisuapp.com</a:t>
            </a:r>
            <a:endParaRPr kumimoji="1" lang="ja-JP" altLang="en-US" sz="2000" dirty="0">
              <a:solidFill>
                <a:srgbClr val="7030A0"/>
              </a:solidFill>
              <a:latin typeface="Verdana" panose="020B0604030504040204" pitchFamily="34" charset="0"/>
            </a:endParaRPr>
          </a:p>
        </p:txBody>
      </p:sp>
      <p:pic>
        <p:nvPicPr>
          <p:cNvPr id="8" name="図 7">
            <a:extLst>
              <a:ext uri="{FF2B5EF4-FFF2-40B4-BE49-F238E27FC236}">
                <a16:creationId xmlns:a16="http://schemas.microsoft.com/office/drawing/2014/main" id="{C1A06E61-2FB1-4930-B8FE-F0D10642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794" y="5664088"/>
            <a:ext cx="687829" cy="670561"/>
          </a:xfrm>
          <a:prstGeom prst="rect">
            <a:avLst/>
          </a:prstGeom>
        </p:spPr>
      </p:pic>
      <p:pic>
        <p:nvPicPr>
          <p:cNvPr id="10" name="図 9">
            <a:extLst>
              <a:ext uri="{FF2B5EF4-FFF2-40B4-BE49-F238E27FC236}">
                <a16:creationId xmlns:a16="http://schemas.microsoft.com/office/drawing/2014/main" id="{A8892B55-36B1-4C12-87A4-564D99D24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685" y="5673880"/>
            <a:ext cx="2819406" cy="670561"/>
          </a:xfrm>
          <a:prstGeom prst="rect">
            <a:avLst/>
          </a:prstGeom>
        </p:spPr>
      </p:pic>
      <p:pic>
        <p:nvPicPr>
          <p:cNvPr id="12" name="図 11">
            <a:extLst>
              <a:ext uri="{FF2B5EF4-FFF2-40B4-BE49-F238E27FC236}">
                <a16:creationId xmlns:a16="http://schemas.microsoft.com/office/drawing/2014/main" id="{108FC468-11A4-4895-BEE6-7A35E147D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0151" y="5805996"/>
            <a:ext cx="913928" cy="913928"/>
          </a:xfrm>
          <a:prstGeom prst="rect">
            <a:avLst/>
          </a:prstGeom>
        </p:spPr>
      </p:pic>
      <p:pic>
        <p:nvPicPr>
          <p:cNvPr id="20" name="図 19">
            <a:extLst>
              <a:ext uri="{FF2B5EF4-FFF2-40B4-BE49-F238E27FC236}">
                <a16:creationId xmlns:a16="http://schemas.microsoft.com/office/drawing/2014/main" id="{49637467-1103-46D6-9F8D-C4A73194A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9626" y="396242"/>
            <a:ext cx="1710519" cy="35504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図 21">
            <a:extLst>
              <a:ext uri="{FF2B5EF4-FFF2-40B4-BE49-F238E27FC236}">
                <a16:creationId xmlns:a16="http://schemas.microsoft.com/office/drawing/2014/main" id="{38999813-85E7-429A-B47D-875946E842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4588" y="404819"/>
            <a:ext cx="1710519" cy="35504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nvGrpSpPr>
          <p:cNvPr id="5" name="グループ化 4">
            <a:extLst>
              <a:ext uri="{FF2B5EF4-FFF2-40B4-BE49-F238E27FC236}">
                <a16:creationId xmlns:a16="http://schemas.microsoft.com/office/drawing/2014/main" id="{3BBAEBF0-FDE9-4A39-8AB6-8E464B46AC8A}"/>
              </a:ext>
            </a:extLst>
          </p:cNvPr>
          <p:cNvGrpSpPr/>
          <p:nvPr/>
        </p:nvGrpSpPr>
        <p:grpSpPr>
          <a:xfrm>
            <a:off x="-417251" y="0"/>
            <a:ext cx="6942338" cy="4859636"/>
            <a:chOff x="-417251" y="0"/>
            <a:chExt cx="6942338" cy="4859636"/>
          </a:xfrm>
        </p:grpSpPr>
        <p:pic>
          <p:nvPicPr>
            <p:cNvPr id="18" name="図 17">
              <a:extLst>
                <a:ext uri="{FF2B5EF4-FFF2-40B4-BE49-F238E27FC236}">
                  <a16:creationId xmlns:a16="http://schemas.microsoft.com/office/drawing/2014/main" id="{3C1A6CA6-C477-4C01-85EE-5C3C2D100A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251" y="0"/>
              <a:ext cx="6942338" cy="4859636"/>
            </a:xfrm>
            <a:prstGeom prst="rect">
              <a:avLst/>
            </a:prstGeom>
          </p:spPr>
        </p:pic>
        <p:pic>
          <p:nvPicPr>
            <p:cNvPr id="4" name="図 3">
              <a:extLst>
                <a:ext uri="{FF2B5EF4-FFF2-40B4-BE49-F238E27FC236}">
                  <a16:creationId xmlns:a16="http://schemas.microsoft.com/office/drawing/2014/main" id="{4F3D22A6-6A6E-4E8D-8B44-2DA261F787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432" y="522437"/>
              <a:ext cx="4642455" cy="2611381"/>
            </a:xfrm>
            <a:prstGeom prst="rect">
              <a:avLst/>
            </a:prstGeom>
          </p:spPr>
        </p:pic>
      </p:grpSp>
      <p:pic>
        <p:nvPicPr>
          <p:cNvPr id="11" name="図 10">
            <a:extLst>
              <a:ext uri="{FF2B5EF4-FFF2-40B4-BE49-F238E27FC236}">
                <a16:creationId xmlns:a16="http://schemas.microsoft.com/office/drawing/2014/main" id="{8D955554-6764-4291-9DA7-808857E591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4724" y="5805996"/>
            <a:ext cx="825151" cy="825151"/>
          </a:xfrm>
          <a:prstGeom prst="rect">
            <a:avLst/>
          </a:prstGeom>
        </p:spPr>
      </p:pic>
      <p:pic>
        <p:nvPicPr>
          <p:cNvPr id="6" name="図 5">
            <a:extLst>
              <a:ext uri="{FF2B5EF4-FFF2-40B4-BE49-F238E27FC236}">
                <a16:creationId xmlns:a16="http://schemas.microsoft.com/office/drawing/2014/main" id="{18DBBC1B-32E4-4294-9592-E5845513F3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0924" y="5805995"/>
            <a:ext cx="825151" cy="825151"/>
          </a:xfrm>
          <a:prstGeom prst="rect">
            <a:avLst/>
          </a:prstGeom>
        </p:spPr>
      </p:pic>
    </p:spTree>
    <p:extLst>
      <p:ext uri="{BB962C8B-B14F-4D97-AF65-F5344CB8AC3E}">
        <p14:creationId xmlns:p14="http://schemas.microsoft.com/office/powerpoint/2010/main" val="939599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E7D3862-5F56-4CFF-902E-2ECB12255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テキスト ボックス 2">
            <a:extLst>
              <a:ext uri="{FF2B5EF4-FFF2-40B4-BE49-F238E27FC236}">
                <a16:creationId xmlns:a16="http://schemas.microsoft.com/office/drawing/2014/main" id="{C7F0D708-DEAF-A46E-045B-0E0266EA5626}"/>
              </a:ext>
            </a:extLst>
          </p:cNvPr>
          <p:cNvSpPr txBox="1"/>
          <p:nvPr/>
        </p:nvSpPr>
        <p:spPr>
          <a:xfrm>
            <a:off x="4582160" y="1241326"/>
            <a:ext cx="3840480" cy="338554"/>
          </a:xfrm>
          <a:prstGeom prst="rect">
            <a:avLst/>
          </a:prstGeom>
          <a:noFill/>
        </p:spPr>
        <p:txBody>
          <a:bodyPr wrap="square" rtlCol="0">
            <a:spAutoFit/>
          </a:bodyPr>
          <a:lstStyle/>
          <a:p>
            <a:r>
              <a:rPr lang="ja-JP" altLang="en-US" sz="1600" b="0" i="0" dirty="0">
                <a:effectLst/>
                <a:latin typeface="Söhne"/>
              </a:rPr>
              <a:t>すべてのサービスカテゴリー</a:t>
            </a:r>
            <a:endParaRPr kumimoji="1" lang="ja-JP" altLang="en-US" sz="1600" dirty="0"/>
          </a:p>
        </p:txBody>
      </p:sp>
      <p:sp>
        <p:nvSpPr>
          <p:cNvPr id="4" name="テキスト ボックス 3">
            <a:extLst>
              <a:ext uri="{FF2B5EF4-FFF2-40B4-BE49-F238E27FC236}">
                <a16:creationId xmlns:a16="http://schemas.microsoft.com/office/drawing/2014/main" id="{D00A002E-BDB1-9B81-E8F1-43F24E6F6352}"/>
              </a:ext>
            </a:extLst>
          </p:cNvPr>
          <p:cNvSpPr txBox="1"/>
          <p:nvPr/>
        </p:nvSpPr>
        <p:spPr>
          <a:xfrm>
            <a:off x="4470400" y="3429000"/>
            <a:ext cx="3840480" cy="338554"/>
          </a:xfrm>
          <a:prstGeom prst="rect">
            <a:avLst/>
          </a:prstGeom>
          <a:noFill/>
        </p:spPr>
        <p:txBody>
          <a:bodyPr wrap="square" rtlCol="0">
            <a:spAutoFit/>
          </a:bodyPr>
          <a:lstStyle/>
          <a:p>
            <a:r>
              <a:rPr lang="ja-JP" altLang="en-US" sz="1600" b="0" i="0" dirty="0">
                <a:effectLst/>
                <a:latin typeface="Söhne"/>
              </a:rPr>
              <a:t>主要なサービスのリクエスト</a:t>
            </a:r>
            <a:endParaRPr kumimoji="1" lang="ja-JP" altLang="en-US" sz="1600" dirty="0"/>
          </a:p>
        </p:txBody>
      </p:sp>
    </p:spTree>
    <p:extLst>
      <p:ext uri="{BB962C8B-B14F-4D97-AF65-F5344CB8AC3E}">
        <p14:creationId xmlns:p14="http://schemas.microsoft.com/office/powerpoint/2010/main" val="3265524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06D6773-81DC-4D3B-A9C2-83D0FCA2F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6272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5AD3237-B54F-4DEE-BC76-D37314783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3043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9532E6-C0E5-473E-A93A-ED188993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テキスト ボックス 2">
            <a:extLst>
              <a:ext uri="{FF2B5EF4-FFF2-40B4-BE49-F238E27FC236}">
                <a16:creationId xmlns:a16="http://schemas.microsoft.com/office/drawing/2014/main" id="{9E64973F-CF61-237E-2341-83A47D72B22C}"/>
              </a:ext>
            </a:extLst>
          </p:cNvPr>
          <p:cNvSpPr txBox="1"/>
          <p:nvPr/>
        </p:nvSpPr>
        <p:spPr>
          <a:xfrm>
            <a:off x="4368800" y="3090446"/>
            <a:ext cx="3840480" cy="338554"/>
          </a:xfrm>
          <a:prstGeom prst="rect">
            <a:avLst/>
          </a:prstGeom>
          <a:noFill/>
        </p:spPr>
        <p:txBody>
          <a:bodyPr wrap="square" rtlCol="0">
            <a:spAutoFit/>
          </a:bodyPr>
          <a:lstStyle/>
          <a:p>
            <a:r>
              <a:rPr kumimoji="1" lang="ja-JP" altLang="en-US" sz="1600" dirty="0"/>
              <a:t>頻繁にリクエストされるサービス</a:t>
            </a:r>
          </a:p>
        </p:txBody>
      </p:sp>
      <p:sp>
        <p:nvSpPr>
          <p:cNvPr id="4" name="テキスト ボックス 3">
            <a:extLst>
              <a:ext uri="{FF2B5EF4-FFF2-40B4-BE49-F238E27FC236}">
                <a16:creationId xmlns:a16="http://schemas.microsoft.com/office/drawing/2014/main" id="{1BD4E6C7-EF35-CE78-D676-F530AA45D324}"/>
              </a:ext>
            </a:extLst>
          </p:cNvPr>
          <p:cNvSpPr txBox="1"/>
          <p:nvPr/>
        </p:nvSpPr>
        <p:spPr>
          <a:xfrm>
            <a:off x="5273040" y="1292126"/>
            <a:ext cx="2702560" cy="338554"/>
          </a:xfrm>
          <a:prstGeom prst="rect">
            <a:avLst/>
          </a:prstGeom>
          <a:noFill/>
        </p:spPr>
        <p:txBody>
          <a:bodyPr wrap="square" rtlCol="0">
            <a:spAutoFit/>
          </a:bodyPr>
          <a:lstStyle/>
          <a:p>
            <a:r>
              <a:rPr kumimoji="1" lang="pt-BR" altLang="ja-JP" sz="1600" dirty="0"/>
              <a:t>MaisuApp</a:t>
            </a:r>
            <a:r>
              <a:rPr kumimoji="1" lang="ja-JP" altLang="en-US" sz="1600" dirty="0"/>
              <a:t>とは？</a:t>
            </a:r>
          </a:p>
        </p:txBody>
      </p:sp>
    </p:spTree>
    <p:extLst>
      <p:ext uri="{BB962C8B-B14F-4D97-AF65-F5344CB8AC3E}">
        <p14:creationId xmlns:p14="http://schemas.microsoft.com/office/powerpoint/2010/main" val="273783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820988-8646-4896-9676-4BB3DF245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19579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044E9AF-9DEC-4D18-8157-88533D420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テキスト ボックス 2">
            <a:extLst>
              <a:ext uri="{FF2B5EF4-FFF2-40B4-BE49-F238E27FC236}">
                <a16:creationId xmlns:a16="http://schemas.microsoft.com/office/drawing/2014/main" id="{3612CDC8-7B8E-04B0-EBAE-D9C479428817}"/>
              </a:ext>
            </a:extLst>
          </p:cNvPr>
          <p:cNvSpPr txBox="1"/>
          <p:nvPr/>
        </p:nvSpPr>
        <p:spPr>
          <a:xfrm>
            <a:off x="3611880" y="1891566"/>
            <a:ext cx="4968240" cy="338554"/>
          </a:xfrm>
          <a:prstGeom prst="rect">
            <a:avLst/>
          </a:prstGeom>
          <a:noFill/>
        </p:spPr>
        <p:txBody>
          <a:bodyPr wrap="square" rtlCol="0">
            <a:spAutoFit/>
          </a:bodyPr>
          <a:lstStyle/>
          <a:p>
            <a:r>
              <a:rPr lang="ja-JP" altLang="en-US" sz="1600" b="0" i="0" dirty="0">
                <a:effectLst/>
                <a:latin typeface="Söhne"/>
              </a:rPr>
              <a:t>サービスに関する有用な情報が掲載されたブログ</a:t>
            </a:r>
            <a:endParaRPr kumimoji="1" lang="ja-JP" altLang="en-US" sz="1600" dirty="0"/>
          </a:p>
        </p:txBody>
      </p:sp>
    </p:spTree>
    <p:extLst>
      <p:ext uri="{BB962C8B-B14F-4D97-AF65-F5344CB8AC3E}">
        <p14:creationId xmlns:p14="http://schemas.microsoft.com/office/powerpoint/2010/main" val="3149731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98DD4B2-ED2B-472A-A84D-03C5345F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テキスト ボックス 1">
            <a:extLst>
              <a:ext uri="{FF2B5EF4-FFF2-40B4-BE49-F238E27FC236}">
                <a16:creationId xmlns:a16="http://schemas.microsoft.com/office/drawing/2014/main" id="{697F5F5B-A0EE-E01F-BAED-49173DE819F4}"/>
              </a:ext>
            </a:extLst>
          </p:cNvPr>
          <p:cNvSpPr txBox="1"/>
          <p:nvPr/>
        </p:nvSpPr>
        <p:spPr>
          <a:xfrm>
            <a:off x="317948" y="790083"/>
            <a:ext cx="2034988" cy="1200329"/>
          </a:xfrm>
          <a:prstGeom prst="rect">
            <a:avLst/>
          </a:prstGeom>
          <a:noFill/>
        </p:spPr>
        <p:txBody>
          <a:bodyPr wrap="square" rtlCol="0">
            <a:spAutoFit/>
          </a:bodyPr>
          <a:lstStyle/>
          <a:p>
            <a:r>
              <a:rPr kumimoji="1" lang="en-US" altLang="ja-JP" sz="1200" b="1" dirty="0" err="1"/>
              <a:t>Escolha</a:t>
            </a:r>
            <a:r>
              <a:rPr kumimoji="1" lang="en-US" altLang="ja-JP" sz="1200" b="1" dirty="0"/>
              <a:t> </a:t>
            </a:r>
            <a:r>
              <a:rPr kumimoji="1" lang="en-US" altLang="ja-JP" sz="1200" b="1" dirty="0" err="1"/>
              <a:t>seu</a:t>
            </a:r>
            <a:r>
              <a:rPr kumimoji="1" lang="en-US" altLang="ja-JP" sz="1200" b="1" dirty="0"/>
              <a:t> </a:t>
            </a:r>
            <a:r>
              <a:rPr kumimoji="1" lang="en-US" altLang="ja-JP" sz="1200" b="1" dirty="0" err="1"/>
              <a:t>idioma</a:t>
            </a:r>
            <a:r>
              <a:rPr kumimoji="1" lang="en-US" altLang="ja-JP" sz="1200" b="1" dirty="0"/>
              <a:t>:</a:t>
            </a:r>
          </a:p>
          <a:p>
            <a:r>
              <a:rPr kumimoji="1" lang="ja-JP" altLang="en-US" sz="1200" dirty="0"/>
              <a:t>日本語</a:t>
            </a:r>
            <a:endParaRPr kumimoji="1" lang="en-US" altLang="ja-JP" sz="1200" dirty="0"/>
          </a:p>
          <a:p>
            <a:r>
              <a:rPr lang="en-US" altLang="ja-JP" sz="1200" dirty="0"/>
              <a:t>English</a:t>
            </a:r>
          </a:p>
          <a:p>
            <a:r>
              <a:rPr kumimoji="1" lang="en-US" altLang="ja-JP" sz="1200" dirty="0" err="1"/>
              <a:t>Espanhol</a:t>
            </a:r>
            <a:endParaRPr kumimoji="1" lang="en-US" altLang="ja-JP" sz="1200" dirty="0"/>
          </a:p>
          <a:p>
            <a:r>
              <a:rPr lang="en-US" altLang="ja-JP" sz="1200" dirty="0"/>
              <a:t>Chinese</a:t>
            </a:r>
          </a:p>
          <a:p>
            <a:r>
              <a:rPr kumimoji="1" lang="en-US" altLang="ja-JP" sz="1200" dirty="0"/>
              <a:t>Tagalog</a:t>
            </a:r>
            <a:endParaRPr kumimoji="1" lang="ja-JP" altLang="en-US" sz="1200" dirty="0"/>
          </a:p>
        </p:txBody>
      </p:sp>
      <p:sp>
        <p:nvSpPr>
          <p:cNvPr id="4" name="正方形/長方形 3">
            <a:extLst>
              <a:ext uri="{FF2B5EF4-FFF2-40B4-BE49-F238E27FC236}">
                <a16:creationId xmlns:a16="http://schemas.microsoft.com/office/drawing/2014/main" id="{5284E51C-3C42-FAAE-D1B6-50DFC81BB18B}"/>
              </a:ext>
            </a:extLst>
          </p:cNvPr>
          <p:cNvSpPr/>
          <p:nvPr/>
        </p:nvSpPr>
        <p:spPr>
          <a:xfrm>
            <a:off x="326911" y="745258"/>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52411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60DBD25-9B2B-C932-FD73-CBB92611B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0" y="0"/>
            <a:ext cx="12191999" cy="6858000"/>
          </a:xfrm>
          <a:prstGeom prst="rect">
            <a:avLst/>
          </a:prstGeom>
        </p:spPr>
      </p:pic>
      <p:sp>
        <p:nvSpPr>
          <p:cNvPr id="5" name="テキスト ボックス 4">
            <a:extLst>
              <a:ext uri="{FF2B5EF4-FFF2-40B4-BE49-F238E27FC236}">
                <a16:creationId xmlns:a16="http://schemas.microsoft.com/office/drawing/2014/main" id="{F14843F4-B437-03BB-6815-88E763E22830}"/>
              </a:ext>
            </a:extLst>
          </p:cNvPr>
          <p:cNvSpPr txBox="1"/>
          <p:nvPr/>
        </p:nvSpPr>
        <p:spPr>
          <a:xfrm>
            <a:off x="160169" y="840280"/>
            <a:ext cx="2034988" cy="1061829"/>
          </a:xfrm>
          <a:prstGeom prst="rect">
            <a:avLst/>
          </a:prstGeom>
          <a:noFill/>
        </p:spPr>
        <p:txBody>
          <a:bodyPr wrap="square" rtlCol="0">
            <a:spAutoFit/>
          </a:bodyPr>
          <a:lstStyle/>
          <a:p>
            <a:r>
              <a:rPr kumimoji="1" lang="en-US" altLang="ja-JP" sz="1050" b="1" dirty="0" err="1"/>
              <a:t>Escolha</a:t>
            </a:r>
            <a:r>
              <a:rPr kumimoji="1" lang="en-US" altLang="ja-JP" sz="1050" b="1" dirty="0"/>
              <a:t> </a:t>
            </a:r>
            <a:r>
              <a:rPr kumimoji="1" lang="en-US" altLang="ja-JP" sz="1050" b="1" dirty="0" err="1"/>
              <a:t>seu</a:t>
            </a:r>
            <a:r>
              <a:rPr kumimoji="1" lang="en-US" altLang="ja-JP" sz="1050" b="1" dirty="0"/>
              <a:t> </a:t>
            </a:r>
            <a:r>
              <a:rPr kumimoji="1" lang="en-US" altLang="ja-JP" sz="1050" b="1" dirty="0" err="1"/>
              <a:t>idioma</a:t>
            </a:r>
            <a:r>
              <a:rPr kumimoji="1" lang="en-US" altLang="ja-JP" sz="1050" b="1" dirty="0"/>
              <a:t>:</a:t>
            </a:r>
          </a:p>
          <a:p>
            <a:r>
              <a:rPr kumimoji="1" lang="ja-JP" altLang="en-US" sz="1050" dirty="0"/>
              <a:t>日本語</a:t>
            </a:r>
            <a:endParaRPr kumimoji="1" lang="en-US" altLang="ja-JP" sz="1050" dirty="0"/>
          </a:p>
          <a:p>
            <a:r>
              <a:rPr lang="en-US" altLang="ja-JP" sz="1050" dirty="0"/>
              <a:t>English</a:t>
            </a:r>
          </a:p>
          <a:p>
            <a:r>
              <a:rPr kumimoji="1" lang="en-US" altLang="ja-JP" sz="1050" dirty="0" err="1"/>
              <a:t>Espanhol</a:t>
            </a:r>
            <a:endParaRPr kumimoji="1" lang="en-US" altLang="ja-JP" sz="1050" dirty="0"/>
          </a:p>
          <a:p>
            <a:r>
              <a:rPr lang="en-US" altLang="ja-JP" sz="1050" dirty="0"/>
              <a:t>Chinese</a:t>
            </a:r>
          </a:p>
          <a:p>
            <a:r>
              <a:rPr kumimoji="1" lang="en-US" altLang="ja-JP" sz="1050" dirty="0"/>
              <a:t>Tagalog</a:t>
            </a:r>
            <a:endParaRPr kumimoji="1" lang="ja-JP" altLang="en-US" sz="1050" dirty="0"/>
          </a:p>
        </p:txBody>
      </p:sp>
      <p:sp>
        <p:nvSpPr>
          <p:cNvPr id="6" name="正方形/長方形 5">
            <a:extLst>
              <a:ext uri="{FF2B5EF4-FFF2-40B4-BE49-F238E27FC236}">
                <a16:creationId xmlns:a16="http://schemas.microsoft.com/office/drawing/2014/main" id="{1C505802-4447-9999-C1F7-02CE3220657F}"/>
              </a:ext>
            </a:extLst>
          </p:cNvPr>
          <p:cNvSpPr/>
          <p:nvPr/>
        </p:nvSpPr>
        <p:spPr>
          <a:xfrm>
            <a:off x="216348" y="789480"/>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6607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9BCD3BC-E416-438E-A2E5-51813B303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テキスト ボックス 1">
            <a:extLst>
              <a:ext uri="{FF2B5EF4-FFF2-40B4-BE49-F238E27FC236}">
                <a16:creationId xmlns:a16="http://schemas.microsoft.com/office/drawing/2014/main" id="{3BBA3560-E8F7-8F77-8C46-4759E7755300}"/>
              </a:ext>
            </a:extLst>
          </p:cNvPr>
          <p:cNvSpPr txBox="1"/>
          <p:nvPr/>
        </p:nvSpPr>
        <p:spPr>
          <a:xfrm>
            <a:off x="287468" y="810403"/>
            <a:ext cx="2034988" cy="1200329"/>
          </a:xfrm>
          <a:prstGeom prst="rect">
            <a:avLst/>
          </a:prstGeom>
          <a:noFill/>
        </p:spPr>
        <p:txBody>
          <a:bodyPr wrap="square" rtlCol="0">
            <a:spAutoFit/>
          </a:bodyPr>
          <a:lstStyle/>
          <a:p>
            <a:r>
              <a:rPr kumimoji="1" lang="en-US" altLang="ja-JP" sz="1200" b="1" dirty="0" err="1"/>
              <a:t>Escolha</a:t>
            </a:r>
            <a:r>
              <a:rPr kumimoji="1" lang="en-US" altLang="ja-JP" sz="1200" b="1" dirty="0"/>
              <a:t> </a:t>
            </a:r>
            <a:r>
              <a:rPr kumimoji="1" lang="en-US" altLang="ja-JP" sz="1200" b="1" dirty="0" err="1"/>
              <a:t>seu</a:t>
            </a:r>
            <a:r>
              <a:rPr kumimoji="1" lang="en-US" altLang="ja-JP" sz="1200" b="1" dirty="0"/>
              <a:t> </a:t>
            </a:r>
            <a:r>
              <a:rPr kumimoji="1" lang="en-US" altLang="ja-JP" sz="1200" b="1" dirty="0" err="1"/>
              <a:t>idioma</a:t>
            </a:r>
            <a:r>
              <a:rPr kumimoji="1" lang="en-US" altLang="ja-JP" sz="1200" b="1" dirty="0"/>
              <a:t>:</a:t>
            </a:r>
          </a:p>
          <a:p>
            <a:r>
              <a:rPr kumimoji="1" lang="ja-JP" altLang="en-US" sz="1200" dirty="0"/>
              <a:t>日本語</a:t>
            </a:r>
            <a:endParaRPr kumimoji="1" lang="en-US" altLang="ja-JP" sz="1200" dirty="0"/>
          </a:p>
          <a:p>
            <a:r>
              <a:rPr lang="en-US" altLang="ja-JP" sz="1200" dirty="0"/>
              <a:t>English</a:t>
            </a:r>
          </a:p>
          <a:p>
            <a:r>
              <a:rPr kumimoji="1" lang="en-US" altLang="ja-JP" sz="1200" dirty="0" err="1"/>
              <a:t>Espanhol</a:t>
            </a:r>
            <a:endParaRPr kumimoji="1" lang="en-US" altLang="ja-JP" sz="1200" dirty="0"/>
          </a:p>
          <a:p>
            <a:r>
              <a:rPr lang="en-US" altLang="ja-JP" sz="1200" dirty="0"/>
              <a:t>Chinese</a:t>
            </a:r>
          </a:p>
          <a:p>
            <a:r>
              <a:rPr kumimoji="1" lang="en-US" altLang="ja-JP" sz="1200" dirty="0"/>
              <a:t>Tagalog</a:t>
            </a:r>
            <a:endParaRPr kumimoji="1" lang="ja-JP" altLang="en-US" sz="1200" dirty="0"/>
          </a:p>
        </p:txBody>
      </p:sp>
      <p:sp>
        <p:nvSpPr>
          <p:cNvPr id="4" name="正方形/長方形 3">
            <a:extLst>
              <a:ext uri="{FF2B5EF4-FFF2-40B4-BE49-F238E27FC236}">
                <a16:creationId xmlns:a16="http://schemas.microsoft.com/office/drawing/2014/main" id="{CB09D06D-14B5-6627-C0B8-C7DCE5D73BEE}"/>
              </a:ext>
            </a:extLst>
          </p:cNvPr>
          <p:cNvSpPr/>
          <p:nvPr/>
        </p:nvSpPr>
        <p:spPr>
          <a:xfrm>
            <a:off x="296431" y="765578"/>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0030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04F269F-7356-43FF-9866-A2D095E33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テキスト ボックス 1">
            <a:extLst>
              <a:ext uri="{FF2B5EF4-FFF2-40B4-BE49-F238E27FC236}">
                <a16:creationId xmlns:a16="http://schemas.microsoft.com/office/drawing/2014/main" id="{B421B802-829E-F0E6-2A92-60CFB0476C90}"/>
              </a:ext>
            </a:extLst>
          </p:cNvPr>
          <p:cNvSpPr txBox="1"/>
          <p:nvPr/>
        </p:nvSpPr>
        <p:spPr>
          <a:xfrm>
            <a:off x="160169" y="840280"/>
            <a:ext cx="2034988" cy="1061829"/>
          </a:xfrm>
          <a:prstGeom prst="rect">
            <a:avLst/>
          </a:prstGeom>
          <a:noFill/>
        </p:spPr>
        <p:txBody>
          <a:bodyPr wrap="square" rtlCol="0">
            <a:spAutoFit/>
          </a:bodyPr>
          <a:lstStyle/>
          <a:p>
            <a:r>
              <a:rPr kumimoji="1" lang="en-US" altLang="ja-JP" sz="1050" b="1" dirty="0" err="1"/>
              <a:t>Escolha</a:t>
            </a:r>
            <a:r>
              <a:rPr kumimoji="1" lang="en-US" altLang="ja-JP" sz="1050" b="1" dirty="0"/>
              <a:t> </a:t>
            </a:r>
            <a:r>
              <a:rPr kumimoji="1" lang="en-US" altLang="ja-JP" sz="1050" b="1" dirty="0" err="1"/>
              <a:t>seu</a:t>
            </a:r>
            <a:r>
              <a:rPr kumimoji="1" lang="en-US" altLang="ja-JP" sz="1050" b="1" dirty="0"/>
              <a:t> </a:t>
            </a:r>
            <a:r>
              <a:rPr kumimoji="1" lang="en-US" altLang="ja-JP" sz="1050" b="1" dirty="0" err="1"/>
              <a:t>idioma</a:t>
            </a:r>
            <a:r>
              <a:rPr kumimoji="1" lang="en-US" altLang="ja-JP" sz="1050" b="1" dirty="0"/>
              <a:t>:</a:t>
            </a:r>
          </a:p>
          <a:p>
            <a:r>
              <a:rPr kumimoji="1" lang="ja-JP" altLang="en-US" sz="1050" dirty="0"/>
              <a:t>日本語</a:t>
            </a:r>
            <a:endParaRPr kumimoji="1" lang="en-US" altLang="ja-JP" sz="1050" dirty="0"/>
          </a:p>
          <a:p>
            <a:r>
              <a:rPr lang="en-US" altLang="ja-JP" sz="1050" dirty="0"/>
              <a:t>English</a:t>
            </a:r>
          </a:p>
          <a:p>
            <a:r>
              <a:rPr kumimoji="1" lang="en-US" altLang="ja-JP" sz="1050" dirty="0" err="1"/>
              <a:t>Espanhol</a:t>
            </a:r>
            <a:endParaRPr kumimoji="1" lang="en-US" altLang="ja-JP" sz="1050" dirty="0"/>
          </a:p>
          <a:p>
            <a:r>
              <a:rPr lang="en-US" altLang="ja-JP" sz="1050" dirty="0"/>
              <a:t>Chinese</a:t>
            </a:r>
          </a:p>
          <a:p>
            <a:r>
              <a:rPr kumimoji="1" lang="en-US" altLang="ja-JP" sz="1050" dirty="0"/>
              <a:t>Tagalog</a:t>
            </a:r>
            <a:endParaRPr kumimoji="1" lang="ja-JP" altLang="en-US" sz="1050" dirty="0"/>
          </a:p>
        </p:txBody>
      </p:sp>
      <p:sp>
        <p:nvSpPr>
          <p:cNvPr id="4" name="正方形/長方形 3">
            <a:extLst>
              <a:ext uri="{FF2B5EF4-FFF2-40B4-BE49-F238E27FC236}">
                <a16:creationId xmlns:a16="http://schemas.microsoft.com/office/drawing/2014/main" id="{48AD8868-116E-1654-9A53-9F25D0B17E2D}"/>
              </a:ext>
            </a:extLst>
          </p:cNvPr>
          <p:cNvSpPr/>
          <p:nvPr/>
        </p:nvSpPr>
        <p:spPr>
          <a:xfrm>
            <a:off x="216348" y="789480"/>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034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F5C52F13-4D78-4D26-9B4A-91C7F5DF0B3F}"/>
              </a:ext>
            </a:extLst>
          </p:cNvPr>
          <p:cNvSpPr>
            <a:spLocks noGrp="1"/>
          </p:cNvSpPr>
          <p:nvPr>
            <p:ph type="subTitle" idx="1"/>
          </p:nvPr>
        </p:nvSpPr>
        <p:spPr>
          <a:xfrm>
            <a:off x="346229" y="3077767"/>
            <a:ext cx="11329741" cy="1320699"/>
          </a:xfrm>
        </p:spPr>
        <p:txBody>
          <a:bodyPr>
            <a:normAutofit/>
          </a:bodyPr>
          <a:lstStyle/>
          <a:p>
            <a:pPr algn="l"/>
            <a:r>
              <a:rPr kumimoji="1" lang="pt-BR" altLang="ja-JP" sz="1100" dirty="0">
                <a:latin typeface="Verdana" panose="020B0604030504040204" pitchFamily="34" charset="0"/>
                <a:ea typeface="Verdana" panose="020B0604030504040204" pitchFamily="34" charset="0"/>
              </a:rPr>
              <a:t>O que é? </a:t>
            </a:r>
          </a:p>
          <a:p>
            <a:pPr algn="l"/>
            <a:r>
              <a:rPr kumimoji="1" lang="pt-BR" altLang="ja-JP" sz="1100" dirty="0">
                <a:latin typeface="Verdana" panose="020B0604030504040204" pitchFamily="34" charset="0"/>
                <a:ea typeface="Verdana" panose="020B0604030504040204" pitchFamily="34" charset="0"/>
              </a:rPr>
              <a:t>Um site para anunciar serviços diversificados, que vão desde aulas de dança e serviços domésticos até consultoria de economia e finanças. O cadastro é simples e leva poucos minutos. O prestador de serviços ganha uma página pessoal com as descrições, fotos, e avaliações do trabalho, que pode ser encontrada por buscadores de internet. Também é possível baixar um aplicativo do site para receber notificações quando clientes solicitarem novos orçamentos.</a:t>
            </a:r>
          </a:p>
          <a:p>
            <a:pPr algn="l"/>
            <a:r>
              <a:rPr kumimoji="1" lang="pt-BR" altLang="ja-JP" sz="1100" dirty="0">
                <a:latin typeface="Verdana" panose="020B0604030504040204" pitchFamily="34" charset="0"/>
                <a:ea typeface="Verdana" panose="020B0604030504040204" pitchFamily="34" charset="0"/>
              </a:rPr>
              <a:t>Profissionais: diversos</a:t>
            </a:r>
            <a:r>
              <a:rPr kumimoji="1" lang="ja-JP" altLang="en-US" sz="1100" dirty="0">
                <a:latin typeface="Verdana" panose="020B0604030504040204" pitchFamily="34" charset="0"/>
                <a:ea typeface="Verdana" panose="020B0604030504040204" pitchFamily="34" charset="0"/>
              </a:rPr>
              <a:t>　　　　　</a:t>
            </a:r>
            <a:r>
              <a:rPr kumimoji="1" lang="pt-BR" altLang="ja-JP" sz="1100" dirty="0">
                <a:latin typeface="Verdana" panose="020B0604030504040204" pitchFamily="34" charset="0"/>
                <a:ea typeface="Verdana" panose="020B0604030504040204" pitchFamily="34" charset="0"/>
              </a:rPr>
              <a:t>Idiomas: português/Inglês</a:t>
            </a:r>
            <a:r>
              <a:rPr kumimoji="1" lang="ja-JP" altLang="en-US" sz="1100" dirty="0">
                <a:latin typeface="Verdana" panose="020B0604030504040204" pitchFamily="34" charset="0"/>
                <a:ea typeface="Verdana" panose="020B0604030504040204" pitchFamily="34" charset="0"/>
              </a:rPr>
              <a:t>　　　　</a:t>
            </a:r>
            <a:r>
              <a:rPr kumimoji="1" lang="pt-BR" altLang="ja-JP" sz="1100" dirty="0">
                <a:latin typeface="Verdana" panose="020B0604030504040204" pitchFamily="34" charset="0"/>
                <a:ea typeface="Verdana" panose="020B0604030504040204" pitchFamily="34" charset="0"/>
              </a:rPr>
              <a:t>App: IOS </a:t>
            </a:r>
            <a:r>
              <a:rPr kumimoji="1" lang="ja-JP" altLang="en-US" sz="1100" dirty="0">
                <a:latin typeface="Verdana" panose="020B0604030504040204" pitchFamily="34" charset="0"/>
                <a:ea typeface="Verdana" panose="020B0604030504040204" pitchFamily="34" charset="0"/>
              </a:rPr>
              <a:t>　　　　</a:t>
            </a:r>
            <a:r>
              <a:rPr kumimoji="1" lang="pt-BR" altLang="ja-JP" sz="1100" dirty="0">
                <a:latin typeface="Verdana" panose="020B0604030504040204" pitchFamily="34" charset="0"/>
                <a:ea typeface="Verdana" panose="020B0604030504040204" pitchFamily="34" charset="0"/>
              </a:rPr>
              <a:t>Site: www.maisuapp.com</a:t>
            </a:r>
          </a:p>
        </p:txBody>
      </p:sp>
      <p:sp>
        <p:nvSpPr>
          <p:cNvPr id="4" name="テキスト ボックス 3">
            <a:extLst>
              <a:ext uri="{FF2B5EF4-FFF2-40B4-BE49-F238E27FC236}">
                <a16:creationId xmlns:a16="http://schemas.microsoft.com/office/drawing/2014/main" id="{627E9CF1-7C57-46F4-AA8B-C11F446B1D65}"/>
              </a:ext>
            </a:extLst>
          </p:cNvPr>
          <p:cNvSpPr txBox="1"/>
          <p:nvPr/>
        </p:nvSpPr>
        <p:spPr>
          <a:xfrm>
            <a:off x="346229" y="4757268"/>
            <a:ext cx="11092301" cy="1446550"/>
          </a:xfrm>
          <a:prstGeom prst="rect">
            <a:avLst/>
          </a:prstGeom>
          <a:noFill/>
        </p:spPr>
        <p:txBody>
          <a:bodyPr wrap="square" rtlCol="0">
            <a:spAutoFit/>
          </a:bodyPr>
          <a:lstStyle/>
          <a:p>
            <a:r>
              <a:rPr kumimoji="1" lang="en-US" altLang="ja-JP" sz="1100" dirty="0">
                <a:latin typeface="Verdana" panose="020B0604030504040204" pitchFamily="34" charset="0"/>
                <a:ea typeface="Verdana" panose="020B0604030504040204" pitchFamily="34" charset="0"/>
              </a:rPr>
              <a:t>What is it? </a:t>
            </a:r>
          </a:p>
          <a:p>
            <a:endParaRPr kumimoji="1" lang="en-US" altLang="ja-JP" sz="1100" dirty="0">
              <a:latin typeface="Verdana" panose="020B0604030504040204" pitchFamily="34" charset="0"/>
              <a:ea typeface="Verdana" panose="020B0604030504040204" pitchFamily="34" charset="0"/>
            </a:endParaRPr>
          </a:p>
          <a:p>
            <a:r>
              <a:rPr kumimoji="1" lang="en-US" altLang="ja-JP" sz="1100" dirty="0">
                <a:latin typeface="Verdana" panose="020B0604030504040204" pitchFamily="34" charset="0"/>
                <a:ea typeface="Verdana" panose="020B0604030504040204" pitchFamily="34" charset="0"/>
              </a:rPr>
              <a:t>A website to advertise diverse services, ranging from dance classes and home services to economics and finance consulting. </a:t>
            </a:r>
          </a:p>
          <a:p>
            <a:r>
              <a:rPr kumimoji="1" lang="en-US" altLang="ja-JP" sz="1100" dirty="0">
                <a:latin typeface="Verdana" panose="020B0604030504040204" pitchFamily="34" charset="0"/>
                <a:ea typeface="Verdana" panose="020B0604030504040204" pitchFamily="34" charset="0"/>
              </a:rPr>
              <a:t>Registration is simple and takes a few minutes. The service provider gains a personal page with descriptions, photos, and job reviews, which can be found by internet search engines. You can also download an app from the site to receive notifications when customers request new budgets.</a:t>
            </a:r>
          </a:p>
          <a:p>
            <a:endParaRPr lang="en-US" altLang="ja-JP" sz="1100" dirty="0">
              <a:latin typeface="Verdana" panose="020B0604030504040204" pitchFamily="34" charset="0"/>
              <a:ea typeface="Verdana" panose="020B0604030504040204" pitchFamily="34" charset="0"/>
            </a:endParaRPr>
          </a:p>
          <a:p>
            <a:r>
              <a:rPr kumimoji="1" lang="en-US" altLang="ja-JP" sz="1100" dirty="0">
                <a:latin typeface="Verdana" panose="020B0604030504040204" pitchFamily="34" charset="0"/>
                <a:ea typeface="Verdana" panose="020B0604030504040204" pitchFamily="34" charset="0"/>
              </a:rPr>
              <a:t>Professionals: various</a:t>
            </a:r>
            <a:endParaRPr lang="en-US" altLang="ja-JP" sz="1100" dirty="0">
              <a:latin typeface="Verdana" panose="020B0604030504040204" pitchFamily="34" charset="0"/>
              <a:ea typeface="Verdana" panose="020B0604030504040204" pitchFamily="34" charset="0"/>
            </a:endParaRPr>
          </a:p>
          <a:p>
            <a:r>
              <a:rPr kumimoji="1" lang="en-US" altLang="ja-JP" sz="1100" dirty="0">
                <a:latin typeface="Verdana" panose="020B0604030504040204" pitchFamily="34" charset="0"/>
                <a:ea typeface="Verdana" panose="020B0604030504040204" pitchFamily="34" charset="0"/>
              </a:rPr>
              <a:t>Languages: Portuguese/English</a:t>
            </a:r>
            <a:r>
              <a:rPr kumimoji="1" lang="ja-JP" altLang="en-US" sz="1100" dirty="0">
                <a:latin typeface="Verdana" panose="020B0604030504040204" pitchFamily="34" charset="0"/>
                <a:ea typeface="Verdana" panose="020B0604030504040204" pitchFamily="34" charset="0"/>
              </a:rPr>
              <a:t>　　　</a:t>
            </a:r>
            <a:r>
              <a:rPr kumimoji="1" lang="pt-BR" altLang="ja-JP" sz="1100" dirty="0">
                <a:latin typeface="Verdana" panose="020B0604030504040204" pitchFamily="34" charset="0"/>
                <a:ea typeface="Verdana" panose="020B0604030504040204" pitchFamily="34" charset="0"/>
              </a:rPr>
              <a:t>App: IOS </a:t>
            </a:r>
            <a:r>
              <a:rPr kumimoji="1" lang="ja-JP" altLang="en-US" sz="1100" dirty="0">
                <a:latin typeface="Verdana" panose="020B0604030504040204" pitchFamily="34" charset="0"/>
                <a:ea typeface="Verdana" panose="020B0604030504040204" pitchFamily="34" charset="0"/>
              </a:rPr>
              <a:t>　　　　</a:t>
            </a:r>
            <a:r>
              <a:rPr kumimoji="1" lang="pt-BR" altLang="ja-JP" sz="1100" dirty="0">
                <a:latin typeface="Verdana" panose="020B0604030504040204" pitchFamily="34" charset="0"/>
                <a:ea typeface="Verdana" panose="020B0604030504040204" pitchFamily="34" charset="0"/>
              </a:rPr>
              <a:t>Site: www.maisuapp.com</a:t>
            </a:r>
          </a:p>
        </p:txBody>
      </p:sp>
      <p:sp>
        <p:nvSpPr>
          <p:cNvPr id="2" name="タイトル 1">
            <a:extLst>
              <a:ext uri="{FF2B5EF4-FFF2-40B4-BE49-F238E27FC236}">
                <a16:creationId xmlns:a16="http://schemas.microsoft.com/office/drawing/2014/main" id="{017DEFDA-53B2-44D8-812B-237C67B669A6}"/>
              </a:ext>
            </a:extLst>
          </p:cNvPr>
          <p:cNvSpPr>
            <a:spLocks noGrp="1"/>
          </p:cNvSpPr>
          <p:nvPr>
            <p:ph type="ctrTitle"/>
          </p:nvPr>
        </p:nvSpPr>
        <p:spPr>
          <a:xfrm>
            <a:off x="7578573" y="343434"/>
            <a:ext cx="4006787" cy="404819"/>
          </a:xfrm>
        </p:spPr>
        <p:txBody>
          <a:bodyPr>
            <a:normAutofit/>
          </a:bodyPr>
          <a:lstStyle/>
          <a:p>
            <a:r>
              <a:rPr kumimoji="1" lang="pt-BR" altLang="ja-JP" sz="2000" dirty="0">
                <a:solidFill>
                  <a:srgbClr val="7030A0"/>
                </a:solidFill>
                <a:latin typeface="Verdana" panose="020B0604030504040204" pitchFamily="34" charset="0"/>
                <a:ea typeface="Verdana" panose="020B0604030504040204" pitchFamily="34" charset="0"/>
              </a:rPr>
              <a:t>www.maisuapp.com</a:t>
            </a:r>
            <a:endParaRPr kumimoji="1" lang="ja-JP" altLang="en-US" sz="2000" dirty="0">
              <a:solidFill>
                <a:srgbClr val="7030A0"/>
              </a:solidFill>
              <a:latin typeface="Verdana" panose="020B0604030504040204" pitchFamily="34" charset="0"/>
            </a:endParaRPr>
          </a:p>
        </p:txBody>
      </p:sp>
      <p:sp>
        <p:nvSpPr>
          <p:cNvPr id="5" name="テキスト ボックス 4">
            <a:extLst>
              <a:ext uri="{FF2B5EF4-FFF2-40B4-BE49-F238E27FC236}">
                <a16:creationId xmlns:a16="http://schemas.microsoft.com/office/drawing/2014/main" id="{739D9743-ACC3-4119-A3A2-EEDF2F37BB27}"/>
              </a:ext>
            </a:extLst>
          </p:cNvPr>
          <p:cNvSpPr txBox="1"/>
          <p:nvPr/>
        </p:nvSpPr>
        <p:spPr>
          <a:xfrm>
            <a:off x="271117" y="2571737"/>
            <a:ext cx="1908699" cy="369332"/>
          </a:xfrm>
          <a:prstGeom prst="rect">
            <a:avLst/>
          </a:prstGeom>
          <a:noFill/>
        </p:spPr>
        <p:txBody>
          <a:bodyPr wrap="square" rtlCol="0">
            <a:spAutoFit/>
          </a:bodyPr>
          <a:lstStyle/>
          <a:p>
            <a:r>
              <a:rPr kumimoji="1" lang="pt-BR" altLang="ja-JP" dirty="0">
                <a:latin typeface="Tahoma" panose="020B0604030504040204" pitchFamily="34" charset="0"/>
                <a:ea typeface="Tahoma" panose="020B0604030504040204" pitchFamily="34" charset="0"/>
                <a:cs typeface="Tahoma" panose="020B0604030504040204" pitchFamily="34" charset="0"/>
              </a:rPr>
              <a:t>Português</a:t>
            </a:r>
            <a:endParaRPr kumimoji="1" lang="ja-JP" altLang="en-US" dirty="0">
              <a:latin typeface="Tahoma" panose="020B0604030504040204" pitchFamily="34" charset="0"/>
              <a:cs typeface="Tahoma" panose="020B0604030504040204" pitchFamily="34" charset="0"/>
            </a:endParaRPr>
          </a:p>
        </p:txBody>
      </p:sp>
      <p:sp>
        <p:nvSpPr>
          <p:cNvPr id="6" name="テキスト ボックス 5">
            <a:extLst>
              <a:ext uri="{FF2B5EF4-FFF2-40B4-BE49-F238E27FC236}">
                <a16:creationId xmlns:a16="http://schemas.microsoft.com/office/drawing/2014/main" id="{0D87F130-1DA7-43D4-BDA9-9CD18969EB23}"/>
              </a:ext>
            </a:extLst>
          </p:cNvPr>
          <p:cNvSpPr txBox="1"/>
          <p:nvPr/>
        </p:nvSpPr>
        <p:spPr>
          <a:xfrm>
            <a:off x="271116" y="4398466"/>
            <a:ext cx="1908699" cy="369332"/>
          </a:xfrm>
          <a:prstGeom prst="rect">
            <a:avLst/>
          </a:prstGeom>
          <a:noFill/>
        </p:spPr>
        <p:txBody>
          <a:bodyPr wrap="square" rtlCol="0">
            <a:spAutoFit/>
          </a:bodyPr>
          <a:lstStyle/>
          <a:p>
            <a:r>
              <a:rPr kumimoji="1" lang="pt-BR" altLang="ja-JP" dirty="0">
                <a:latin typeface="Tahoma" panose="020B0604030504040204" pitchFamily="34" charset="0"/>
                <a:ea typeface="Tahoma" panose="020B0604030504040204" pitchFamily="34" charset="0"/>
                <a:cs typeface="Tahoma" panose="020B0604030504040204" pitchFamily="34" charset="0"/>
              </a:rPr>
              <a:t>Inglês</a:t>
            </a:r>
            <a:endParaRPr kumimoji="1" lang="ja-JP" altLang="en-US" dirty="0">
              <a:latin typeface="Tahoma" panose="020B0604030504040204" pitchFamily="34" charset="0"/>
              <a:cs typeface="Tahoma" panose="020B0604030504040204" pitchFamily="34" charset="0"/>
            </a:endParaRPr>
          </a:p>
        </p:txBody>
      </p:sp>
      <p:pic>
        <p:nvPicPr>
          <p:cNvPr id="8" name="図 7">
            <a:extLst>
              <a:ext uri="{FF2B5EF4-FFF2-40B4-BE49-F238E27FC236}">
                <a16:creationId xmlns:a16="http://schemas.microsoft.com/office/drawing/2014/main" id="{C1A06E61-2FB1-4930-B8FE-F0D10642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338" y="210564"/>
            <a:ext cx="687829" cy="670561"/>
          </a:xfrm>
          <a:prstGeom prst="rect">
            <a:avLst/>
          </a:prstGeom>
        </p:spPr>
      </p:pic>
      <p:pic>
        <p:nvPicPr>
          <p:cNvPr id="10" name="図 9">
            <a:extLst>
              <a:ext uri="{FF2B5EF4-FFF2-40B4-BE49-F238E27FC236}">
                <a16:creationId xmlns:a16="http://schemas.microsoft.com/office/drawing/2014/main" id="{A8892B55-36B1-4C12-87A4-564D99D24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29" y="220356"/>
            <a:ext cx="2819406" cy="670561"/>
          </a:xfrm>
          <a:prstGeom prst="rect">
            <a:avLst/>
          </a:prstGeom>
        </p:spPr>
      </p:pic>
      <p:sp>
        <p:nvSpPr>
          <p:cNvPr id="7" name="テキスト ボックス 6">
            <a:extLst>
              <a:ext uri="{FF2B5EF4-FFF2-40B4-BE49-F238E27FC236}">
                <a16:creationId xmlns:a16="http://schemas.microsoft.com/office/drawing/2014/main" id="{65C15BE9-7C28-5B1B-8737-A98801352256}"/>
              </a:ext>
            </a:extLst>
          </p:cNvPr>
          <p:cNvSpPr txBox="1"/>
          <p:nvPr/>
        </p:nvSpPr>
        <p:spPr>
          <a:xfrm>
            <a:off x="320429" y="890917"/>
            <a:ext cx="1908699" cy="369332"/>
          </a:xfrm>
          <a:prstGeom prst="rect">
            <a:avLst/>
          </a:prstGeom>
          <a:noFill/>
        </p:spPr>
        <p:txBody>
          <a:bodyPr wrap="square" rtlCol="0">
            <a:spAutoFit/>
          </a:bodyPr>
          <a:lstStyle/>
          <a:p>
            <a:r>
              <a:rPr kumimoji="1" lang="ja-JP" altLang="en-US" dirty="0">
                <a:latin typeface="Tahoma" panose="020B0604030504040204" pitchFamily="34" charset="0"/>
                <a:ea typeface="Tahoma" panose="020B0604030504040204" pitchFamily="34" charset="0"/>
                <a:cs typeface="Tahoma" panose="020B0604030504040204" pitchFamily="34" charset="0"/>
              </a:rPr>
              <a:t>日本語</a:t>
            </a:r>
            <a:endParaRPr kumimoji="1" lang="ja-JP" altLang="en-US" dirty="0">
              <a:latin typeface="Tahoma" panose="020B0604030504040204" pitchFamily="34" charset="0"/>
              <a:cs typeface="Tahoma" panose="020B0604030504040204" pitchFamily="34" charset="0"/>
            </a:endParaRPr>
          </a:p>
        </p:txBody>
      </p:sp>
      <p:sp>
        <p:nvSpPr>
          <p:cNvPr id="9" name="字幕 2">
            <a:extLst>
              <a:ext uri="{FF2B5EF4-FFF2-40B4-BE49-F238E27FC236}">
                <a16:creationId xmlns:a16="http://schemas.microsoft.com/office/drawing/2014/main" id="{C63BFCCF-7802-C219-AE21-A1D42FA438AC}"/>
              </a:ext>
            </a:extLst>
          </p:cNvPr>
          <p:cNvSpPr txBox="1">
            <a:spLocks/>
          </p:cNvSpPr>
          <p:nvPr/>
        </p:nvSpPr>
        <p:spPr>
          <a:xfrm>
            <a:off x="346229" y="1296131"/>
            <a:ext cx="11329741" cy="13206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1400" dirty="0">
                <a:latin typeface="Verdana" panose="020B0604030504040204" pitchFamily="34" charset="0"/>
                <a:ea typeface="Verdana" panose="020B0604030504040204" pitchFamily="34" charset="0"/>
              </a:rPr>
              <a:t>ダンスクラスや家庭サービスから経済・金融コンサルティングまで、様々なサービスを広告するウェブサイトです。登録は簡単で、数分で完了します。サービスプロバイダーは、説明、写真、仕事のレビューを含む個人ページを取得し、インターネット検索エンジンで見つけることができます。また、サイトからアプリをダウンロードして、顧客が新しい予算をリクエストしたときに通知を受け取ることができます。</a:t>
            </a:r>
          </a:p>
          <a:p>
            <a:pPr algn="l"/>
            <a:r>
              <a:rPr lang="ja-JP" altLang="en-US" sz="1400" dirty="0">
                <a:latin typeface="Verdana" panose="020B0604030504040204" pitchFamily="34" charset="0"/>
                <a:ea typeface="Verdana" panose="020B0604030504040204" pitchFamily="34" charset="0"/>
              </a:rPr>
              <a:t>専門家：様々　　　言語：ポルトガル語</a:t>
            </a:r>
            <a:r>
              <a:rPr lang="en-US" altLang="ja-JP" sz="1400" dirty="0">
                <a:latin typeface="Verdana" panose="020B0604030504040204" pitchFamily="34" charset="0"/>
                <a:ea typeface="Verdana" panose="020B0604030504040204" pitchFamily="34" charset="0"/>
              </a:rPr>
              <a:t>/</a:t>
            </a:r>
            <a:r>
              <a:rPr lang="ja-JP" altLang="en-US" sz="1400" dirty="0">
                <a:latin typeface="Verdana" panose="020B0604030504040204" pitchFamily="34" charset="0"/>
                <a:ea typeface="Verdana" panose="020B0604030504040204" pitchFamily="34" charset="0"/>
              </a:rPr>
              <a:t>英語</a:t>
            </a:r>
            <a:r>
              <a:rPr lang="en-US" altLang="ja-JP" sz="1400" dirty="0">
                <a:latin typeface="Verdana" panose="020B0604030504040204" pitchFamily="34" charset="0"/>
                <a:ea typeface="Verdana" panose="020B0604030504040204" pitchFamily="34" charset="0"/>
              </a:rPr>
              <a:t>/</a:t>
            </a:r>
            <a:r>
              <a:rPr lang="ja-JP" altLang="en-US" sz="1400" dirty="0">
                <a:latin typeface="Verdana" panose="020B0604030504040204" pitchFamily="34" charset="0"/>
                <a:ea typeface="Verdana" panose="020B0604030504040204" pitchFamily="34" charset="0"/>
              </a:rPr>
              <a:t>日本語　　アプリ：</a:t>
            </a:r>
            <a:r>
              <a:rPr lang="pt-BR" altLang="ja-JP" sz="1400" dirty="0">
                <a:latin typeface="Verdana" panose="020B0604030504040204" pitchFamily="34" charset="0"/>
                <a:ea typeface="Verdana" panose="020B0604030504040204" pitchFamily="34" charset="0"/>
              </a:rPr>
              <a:t>iOS</a:t>
            </a:r>
            <a:r>
              <a:rPr lang="ja-JP" altLang="en-US" sz="1400" dirty="0">
                <a:latin typeface="Verdana" panose="020B0604030504040204" pitchFamily="34" charset="0"/>
                <a:ea typeface="Verdana" panose="020B0604030504040204" pitchFamily="34" charset="0"/>
              </a:rPr>
              <a:t>　　サイト：</a:t>
            </a:r>
            <a:r>
              <a:rPr lang="pt-BR" altLang="ja-JP" sz="1400" dirty="0">
                <a:latin typeface="Verdana" panose="020B0604030504040204" pitchFamily="34" charset="0"/>
                <a:ea typeface="Verdana" panose="020B0604030504040204" pitchFamily="34" charset="0"/>
              </a:rPr>
              <a:t>www.maisuapp.com</a:t>
            </a:r>
            <a:endParaRPr lang="pt-BR" altLang="ja-JP"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81885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F601E27-06A6-4990-98E7-0C54EC9F3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テキスト ボックス 1">
            <a:extLst>
              <a:ext uri="{FF2B5EF4-FFF2-40B4-BE49-F238E27FC236}">
                <a16:creationId xmlns:a16="http://schemas.microsoft.com/office/drawing/2014/main" id="{CA2F7533-BF72-1D0E-5E2F-A0B4B3687AF3}"/>
              </a:ext>
            </a:extLst>
          </p:cNvPr>
          <p:cNvSpPr txBox="1"/>
          <p:nvPr/>
        </p:nvSpPr>
        <p:spPr>
          <a:xfrm>
            <a:off x="160169" y="840280"/>
            <a:ext cx="2034988" cy="1061829"/>
          </a:xfrm>
          <a:prstGeom prst="rect">
            <a:avLst/>
          </a:prstGeom>
          <a:noFill/>
        </p:spPr>
        <p:txBody>
          <a:bodyPr wrap="square" rtlCol="0">
            <a:spAutoFit/>
          </a:bodyPr>
          <a:lstStyle/>
          <a:p>
            <a:r>
              <a:rPr kumimoji="1" lang="en-US" altLang="ja-JP" sz="1050" b="1" dirty="0" err="1"/>
              <a:t>Escolha</a:t>
            </a:r>
            <a:r>
              <a:rPr kumimoji="1" lang="en-US" altLang="ja-JP" sz="1050" b="1" dirty="0"/>
              <a:t> </a:t>
            </a:r>
            <a:r>
              <a:rPr kumimoji="1" lang="en-US" altLang="ja-JP" sz="1050" b="1" dirty="0" err="1"/>
              <a:t>seu</a:t>
            </a:r>
            <a:r>
              <a:rPr kumimoji="1" lang="en-US" altLang="ja-JP" sz="1050" b="1" dirty="0"/>
              <a:t> </a:t>
            </a:r>
            <a:r>
              <a:rPr kumimoji="1" lang="en-US" altLang="ja-JP" sz="1050" b="1" dirty="0" err="1"/>
              <a:t>idioma</a:t>
            </a:r>
            <a:r>
              <a:rPr kumimoji="1" lang="en-US" altLang="ja-JP" sz="1050" b="1" dirty="0"/>
              <a:t>:</a:t>
            </a:r>
          </a:p>
          <a:p>
            <a:r>
              <a:rPr kumimoji="1" lang="ja-JP" altLang="en-US" sz="1050" dirty="0"/>
              <a:t>日本語</a:t>
            </a:r>
            <a:endParaRPr kumimoji="1" lang="en-US" altLang="ja-JP" sz="1050" dirty="0"/>
          </a:p>
          <a:p>
            <a:r>
              <a:rPr lang="en-US" altLang="ja-JP" sz="1050" dirty="0"/>
              <a:t>English</a:t>
            </a:r>
          </a:p>
          <a:p>
            <a:r>
              <a:rPr kumimoji="1" lang="en-US" altLang="ja-JP" sz="1050" dirty="0" err="1"/>
              <a:t>Espanhol</a:t>
            </a:r>
            <a:endParaRPr kumimoji="1" lang="en-US" altLang="ja-JP" sz="1050" dirty="0"/>
          </a:p>
          <a:p>
            <a:r>
              <a:rPr lang="en-US" altLang="ja-JP" sz="1050" dirty="0"/>
              <a:t>Chinese</a:t>
            </a:r>
          </a:p>
          <a:p>
            <a:r>
              <a:rPr kumimoji="1" lang="en-US" altLang="ja-JP" sz="1050" dirty="0"/>
              <a:t>Tagalog</a:t>
            </a:r>
            <a:endParaRPr kumimoji="1" lang="ja-JP" altLang="en-US" sz="1050" dirty="0"/>
          </a:p>
        </p:txBody>
      </p:sp>
      <p:sp>
        <p:nvSpPr>
          <p:cNvPr id="4" name="正方形/長方形 3">
            <a:extLst>
              <a:ext uri="{FF2B5EF4-FFF2-40B4-BE49-F238E27FC236}">
                <a16:creationId xmlns:a16="http://schemas.microsoft.com/office/drawing/2014/main" id="{3B1E9D89-52DB-8CB7-202F-2D03892FFE07}"/>
              </a:ext>
            </a:extLst>
          </p:cNvPr>
          <p:cNvSpPr/>
          <p:nvPr/>
        </p:nvSpPr>
        <p:spPr>
          <a:xfrm>
            <a:off x="216348" y="789480"/>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991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3D5B51A-11A6-4241-A7AC-4A4F9E266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テキスト ボックス 1">
            <a:extLst>
              <a:ext uri="{FF2B5EF4-FFF2-40B4-BE49-F238E27FC236}">
                <a16:creationId xmlns:a16="http://schemas.microsoft.com/office/drawing/2014/main" id="{ADCC69EB-8903-5164-8107-605629034861}"/>
              </a:ext>
            </a:extLst>
          </p:cNvPr>
          <p:cNvSpPr txBox="1"/>
          <p:nvPr/>
        </p:nvSpPr>
        <p:spPr>
          <a:xfrm>
            <a:off x="160169" y="840280"/>
            <a:ext cx="2034988" cy="1061829"/>
          </a:xfrm>
          <a:prstGeom prst="rect">
            <a:avLst/>
          </a:prstGeom>
          <a:noFill/>
        </p:spPr>
        <p:txBody>
          <a:bodyPr wrap="square" rtlCol="0">
            <a:spAutoFit/>
          </a:bodyPr>
          <a:lstStyle/>
          <a:p>
            <a:r>
              <a:rPr kumimoji="1" lang="en-US" altLang="ja-JP" sz="1050" b="1" dirty="0" err="1"/>
              <a:t>Escolha</a:t>
            </a:r>
            <a:r>
              <a:rPr kumimoji="1" lang="en-US" altLang="ja-JP" sz="1050" b="1" dirty="0"/>
              <a:t> </a:t>
            </a:r>
            <a:r>
              <a:rPr kumimoji="1" lang="en-US" altLang="ja-JP" sz="1050" b="1" dirty="0" err="1"/>
              <a:t>seu</a:t>
            </a:r>
            <a:r>
              <a:rPr kumimoji="1" lang="en-US" altLang="ja-JP" sz="1050" b="1" dirty="0"/>
              <a:t> </a:t>
            </a:r>
            <a:r>
              <a:rPr kumimoji="1" lang="en-US" altLang="ja-JP" sz="1050" b="1" dirty="0" err="1"/>
              <a:t>idioma</a:t>
            </a:r>
            <a:r>
              <a:rPr kumimoji="1" lang="en-US" altLang="ja-JP" sz="1050" b="1" dirty="0"/>
              <a:t>:</a:t>
            </a:r>
          </a:p>
          <a:p>
            <a:r>
              <a:rPr kumimoji="1" lang="ja-JP" altLang="en-US" sz="1050" dirty="0"/>
              <a:t>日本語</a:t>
            </a:r>
            <a:endParaRPr kumimoji="1" lang="en-US" altLang="ja-JP" sz="1050" dirty="0"/>
          </a:p>
          <a:p>
            <a:r>
              <a:rPr lang="en-US" altLang="ja-JP" sz="1050" dirty="0"/>
              <a:t>English</a:t>
            </a:r>
          </a:p>
          <a:p>
            <a:r>
              <a:rPr kumimoji="1" lang="en-US" altLang="ja-JP" sz="1050" dirty="0" err="1"/>
              <a:t>Espanhol</a:t>
            </a:r>
            <a:endParaRPr kumimoji="1" lang="en-US" altLang="ja-JP" sz="1050" dirty="0"/>
          </a:p>
          <a:p>
            <a:r>
              <a:rPr lang="en-US" altLang="ja-JP" sz="1050" dirty="0"/>
              <a:t>Chinese</a:t>
            </a:r>
          </a:p>
          <a:p>
            <a:r>
              <a:rPr kumimoji="1" lang="en-US" altLang="ja-JP" sz="1050" dirty="0"/>
              <a:t>Tagalog</a:t>
            </a:r>
            <a:endParaRPr kumimoji="1" lang="ja-JP" altLang="en-US" sz="1050" dirty="0"/>
          </a:p>
        </p:txBody>
      </p:sp>
      <p:sp>
        <p:nvSpPr>
          <p:cNvPr id="4" name="正方形/長方形 3">
            <a:extLst>
              <a:ext uri="{FF2B5EF4-FFF2-40B4-BE49-F238E27FC236}">
                <a16:creationId xmlns:a16="http://schemas.microsoft.com/office/drawing/2014/main" id="{62CCEEA7-A7A8-5F48-474A-276DAAA77C01}"/>
              </a:ext>
            </a:extLst>
          </p:cNvPr>
          <p:cNvSpPr/>
          <p:nvPr/>
        </p:nvSpPr>
        <p:spPr>
          <a:xfrm>
            <a:off x="216348" y="789480"/>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8241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4B538ED-63BD-49DF-A7F5-CECE5DBAA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テキスト ボックス 1">
            <a:extLst>
              <a:ext uri="{FF2B5EF4-FFF2-40B4-BE49-F238E27FC236}">
                <a16:creationId xmlns:a16="http://schemas.microsoft.com/office/drawing/2014/main" id="{2F176B58-8808-EB71-BCAC-3F7363435393}"/>
              </a:ext>
            </a:extLst>
          </p:cNvPr>
          <p:cNvSpPr txBox="1"/>
          <p:nvPr/>
        </p:nvSpPr>
        <p:spPr>
          <a:xfrm>
            <a:off x="160169" y="840280"/>
            <a:ext cx="2034988" cy="1061829"/>
          </a:xfrm>
          <a:prstGeom prst="rect">
            <a:avLst/>
          </a:prstGeom>
          <a:noFill/>
        </p:spPr>
        <p:txBody>
          <a:bodyPr wrap="square" rtlCol="0">
            <a:spAutoFit/>
          </a:bodyPr>
          <a:lstStyle/>
          <a:p>
            <a:r>
              <a:rPr kumimoji="1" lang="en-US" altLang="ja-JP" sz="1050" b="1" dirty="0" err="1"/>
              <a:t>Escolha</a:t>
            </a:r>
            <a:r>
              <a:rPr kumimoji="1" lang="en-US" altLang="ja-JP" sz="1050" b="1" dirty="0"/>
              <a:t> </a:t>
            </a:r>
            <a:r>
              <a:rPr kumimoji="1" lang="en-US" altLang="ja-JP" sz="1050" b="1" dirty="0" err="1"/>
              <a:t>seu</a:t>
            </a:r>
            <a:r>
              <a:rPr kumimoji="1" lang="en-US" altLang="ja-JP" sz="1050" b="1" dirty="0"/>
              <a:t> </a:t>
            </a:r>
            <a:r>
              <a:rPr kumimoji="1" lang="en-US" altLang="ja-JP" sz="1050" b="1" dirty="0" err="1"/>
              <a:t>idioma</a:t>
            </a:r>
            <a:r>
              <a:rPr kumimoji="1" lang="en-US" altLang="ja-JP" sz="1050" b="1" dirty="0"/>
              <a:t>:</a:t>
            </a:r>
          </a:p>
          <a:p>
            <a:r>
              <a:rPr kumimoji="1" lang="ja-JP" altLang="en-US" sz="1050" dirty="0"/>
              <a:t>日本語</a:t>
            </a:r>
            <a:endParaRPr kumimoji="1" lang="en-US" altLang="ja-JP" sz="1050" dirty="0"/>
          </a:p>
          <a:p>
            <a:r>
              <a:rPr lang="en-US" altLang="ja-JP" sz="1050" dirty="0"/>
              <a:t>English</a:t>
            </a:r>
          </a:p>
          <a:p>
            <a:r>
              <a:rPr kumimoji="1" lang="en-US" altLang="ja-JP" sz="1050" dirty="0" err="1"/>
              <a:t>Espanhol</a:t>
            </a:r>
            <a:endParaRPr kumimoji="1" lang="en-US" altLang="ja-JP" sz="1050" dirty="0"/>
          </a:p>
          <a:p>
            <a:r>
              <a:rPr lang="en-US" altLang="ja-JP" sz="1050" dirty="0"/>
              <a:t>Chinese</a:t>
            </a:r>
          </a:p>
          <a:p>
            <a:r>
              <a:rPr kumimoji="1" lang="en-US" altLang="ja-JP" sz="1050" dirty="0"/>
              <a:t>Tagalog</a:t>
            </a:r>
            <a:endParaRPr kumimoji="1" lang="ja-JP" altLang="en-US" sz="1050" dirty="0"/>
          </a:p>
        </p:txBody>
      </p:sp>
      <p:sp>
        <p:nvSpPr>
          <p:cNvPr id="4" name="正方形/長方形 3">
            <a:extLst>
              <a:ext uri="{FF2B5EF4-FFF2-40B4-BE49-F238E27FC236}">
                <a16:creationId xmlns:a16="http://schemas.microsoft.com/office/drawing/2014/main" id="{DA8E05C9-BAE8-47FE-3C2E-3B573EDFDBD3}"/>
              </a:ext>
            </a:extLst>
          </p:cNvPr>
          <p:cNvSpPr/>
          <p:nvPr/>
        </p:nvSpPr>
        <p:spPr>
          <a:xfrm>
            <a:off x="216348" y="789480"/>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2989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B7A55F5-DEB7-4238-AF3F-E3DF2711B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2" name="テキスト ボックス 1">
            <a:extLst>
              <a:ext uri="{FF2B5EF4-FFF2-40B4-BE49-F238E27FC236}">
                <a16:creationId xmlns:a16="http://schemas.microsoft.com/office/drawing/2014/main" id="{259D0301-DBAB-26AE-EA0C-BF7A07C334CD}"/>
              </a:ext>
            </a:extLst>
          </p:cNvPr>
          <p:cNvSpPr txBox="1"/>
          <p:nvPr/>
        </p:nvSpPr>
        <p:spPr>
          <a:xfrm>
            <a:off x="160169" y="840280"/>
            <a:ext cx="2034988" cy="1061829"/>
          </a:xfrm>
          <a:prstGeom prst="rect">
            <a:avLst/>
          </a:prstGeom>
          <a:noFill/>
        </p:spPr>
        <p:txBody>
          <a:bodyPr wrap="square" rtlCol="0">
            <a:spAutoFit/>
          </a:bodyPr>
          <a:lstStyle/>
          <a:p>
            <a:r>
              <a:rPr kumimoji="1" lang="en-US" altLang="ja-JP" sz="1050" b="1" dirty="0" err="1"/>
              <a:t>Escolha</a:t>
            </a:r>
            <a:r>
              <a:rPr kumimoji="1" lang="en-US" altLang="ja-JP" sz="1050" b="1" dirty="0"/>
              <a:t> </a:t>
            </a:r>
            <a:r>
              <a:rPr kumimoji="1" lang="en-US" altLang="ja-JP" sz="1050" b="1" dirty="0" err="1"/>
              <a:t>seu</a:t>
            </a:r>
            <a:r>
              <a:rPr kumimoji="1" lang="en-US" altLang="ja-JP" sz="1050" b="1" dirty="0"/>
              <a:t> </a:t>
            </a:r>
            <a:r>
              <a:rPr kumimoji="1" lang="en-US" altLang="ja-JP" sz="1050" b="1" dirty="0" err="1"/>
              <a:t>idioma</a:t>
            </a:r>
            <a:r>
              <a:rPr kumimoji="1" lang="en-US" altLang="ja-JP" sz="1050" b="1" dirty="0"/>
              <a:t>:</a:t>
            </a:r>
          </a:p>
          <a:p>
            <a:r>
              <a:rPr kumimoji="1" lang="ja-JP" altLang="en-US" sz="1050" dirty="0"/>
              <a:t>日本語</a:t>
            </a:r>
            <a:endParaRPr kumimoji="1" lang="en-US" altLang="ja-JP" sz="1050" dirty="0"/>
          </a:p>
          <a:p>
            <a:r>
              <a:rPr lang="en-US" altLang="ja-JP" sz="1050" dirty="0"/>
              <a:t>English</a:t>
            </a:r>
          </a:p>
          <a:p>
            <a:r>
              <a:rPr kumimoji="1" lang="en-US" altLang="ja-JP" sz="1050" dirty="0" err="1"/>
              <a:t>Espanhol</a:t>
            </a:r>
            <a:endParaRPr kumimoji="1" lang="en-US" altLang="ja-JP" sz="1050" dirty="0"/>
          </a:p>
          <a:p>
            <a:r>
              <a:rPr lang="en-US" altLang="ja-JP" sz="1050" dirty="0"/>
              <a:t>Chinese</a:t>
            </a:r>
          </a:p>
          <a:p>
            <a:r>
              <a:rPr kumimoji="1" lang="en-US" altLang="ja-JP" sz="1050" dirty="0"/>
              <a:t>Tagalog</a:t>
            </a:r>
            <a:endParaRPr kumimoji="1" lang="ja-JP" altLang="en-US" sz="1050" dirty="0"/>
          </a:p>
        </p:txBody>
      </p:sp>
      <p:sp>
        <p:nvSpPr>
          <p:cNvPr id="4" name="正方形/長方形 3">
            <a:extLst>
              <a:ext uri="{FF2B5EF4-FFF2-40B4-BE49-F238E27FC236}">
                <a16:creationId xmlns:a16="http://schemas.microsoft.com/office/drawing/2014/main" id="{8B148C92-C0DF-ACC9-D0D9-2A0C3A36C0CF}"/>
              </a:ext>
            </a:extLst>
          </p:cNvPr>
          <p:cNvSpPr/>
          <p:nvPr/>
        </p:nvSpPr>
        <p:spPr>
          <a:xfrm>
            <a:off x="216348" y="789480"/>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842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529B92E-0ECE-4263-83C2-330F6ADDE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テキスト ボックス 1">
            <a:extLst>
              <a:ext uri="{FF2B5EF4-FFF2-40B4-BE49-F238E27FC236}">
                <a16:creationId xmlns:a16="http://schemas.microsoft.com/office/drawing/2014/main" id="{214FF221-79FB-2216-840D-E74262B5F232}"/>
              </a:ext>
            </a:extLst>
          </p:cNvPr>
          <p:cNvSpPr txBox="1"/>
          <p:nvPr/>
        </p:nvSpPr>
        <p:spPr>
          <a:xfrm>
            <a:off x="160169" y="840280"/>
            <a:ext cx="2034988" cy="1061829"/>
          </a:xfrm>
          <a:prstGeom prst="rect">
            <a:avLst/>
          </a:prstGeom>
          <a:noFill/>
        </p:spPr>
        <p:txBody>
          <a:bodyPr wrap="square" rtlCol="0">
            <a:spAutoFit/>
          </a:bodyPr>
          <a:lstStyle/>
          <a:p>
            <a:r>
              <a:rPr kumimoji="1" lang="en-US" altLang="ja-JP" sz="1050" b="1" dirty="0" err="1"/>
              <a:t>Escolha</a:t>
            </a:r>
            <a:r>
              <a:rPr kumimoji="1" lang="en-US" altLang="ja-JP" sz="1050" b="1" dirty="0"/>
              <a:t> </a:t>
            </a:r>
            <a:r>
              <a:rPr kumimoji="1" lang="en-US" altLang="ja-JP" sz="1050" b="1" dirty="0" err="1"/>
              <a:t>seu</a:t>
            </a:r>
            <a:r>
              <a:rPr kumimoji="1" lang="en-US" altLang="ja-JP" sz="1050" b="1" dirty="0"/>
              <a:t> </a:t>
            </a:r>
            <a:r>
              <a:rPr kumimoji="1" lang="en-US" altLang="ja-JP" sz="1050" b="1" dirty="0" err="1"/>
              <a:t>idioma</a:t>
            </a:r>
            <a:r>
              <a:rPr kumimoji="1" lang="en-US" altLang="ja-JP" sz="1050" b="1" dirty="0"/>
              <a:t>:</a:t>
            </a:r>
          </a:p>
          <a:p>
            <a:r>
              <a:rPr kumimoji="1" lang="ja-JP" altLang="en-US" sz="1050" dirty="0"/>
              <a:t>日本語</a:t>
            </a:r>
            <a:endParaRPr kumimoji="1" lang="en-US" altLang="ja-JP" sz="1050" dirty="0"/>
          </a:p>
          <a:p>
            <a:r>
              <a:rPr lang="en-US" altLang="ja-JP" sz="1050" dirty="0"/>
              <a:t>English</a:t>
            </a:r>
          </a:p>
          <a:p>
            <a:r>
              <a:rPr kumimoji="1" lang="en-US" altLang="ja-JP" sz="1050" dirty="0" err="1"/>
              <a:t>Espanhol</a:t>
            </a:r>
            <a:endParaRPr kumimoji="1" lang="en-US" altLang="ja-JP" sz="1050" dirty="0"/>
          </a:p>
          <a:p>
            <a:r>
              <a:rPr lang="en-US" altLang="ja-JP" sz="1050" dirty="0"/>
              <a:t>Chinese</a:t>
            </a:r>
          </a:p>
          <a:p>
            <a:r>
              <a:rPr kumimoji="1" lang="en-US" altLang="ja-JP" sz="1050" dirty="0"/>
              <a:t>Tagalog</a:t>
            </a:r>
            <a:endParaRPr kumimoji="1" lang="ja-JP" altLang="en-US" sz="1050" dirty="0"/>
          </a:p>
        </p:txBody>
      </p:sp>
      <p:sp>
        <p:nvSpPr>
          <p:cNvPr id="4" name="正方形/長方形 3">
            <a:extLst>
              <a:ext uri="{FF2B5EF4-FFF2-40B4-BE49-F238E27FC236}">
                <a16:creationId xmlns:a16="http://schemas.microsoft.com/office/drawing/2014/main" id="{DF42572D-0A87-A934-542C-A2C827143FF4}"/>
              </a:ext>
            </a:extLst>
          </p:cNvPr>
          <p:cNvSpPr/>
          <p:nvPr/>
        </p:nvSpPr>
        <p:spPr>
          <a:xfrm>
            <a:off x="216348" y="789480"/>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97810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B7B5A0-9C33-4F0F-9168-54217746EDA2}"/>
              </a:ext>
            </a:extLst>
          </p:cNvPr>
          <p:cNvPicPr>
            <a:picLocks noChangeAspect="1"/>
          </p:cNvPicPr>
          <p:nvPr/>
        </p:nvPicPr>
        <p:blipFill>
          <a:blip r:embed="rId2"/>
          <a:stretch>
            <a:fillRect/>
          </a:stretch>
        </p:blipFill>
        <p:spPr>
          <a:xfrm>
            <a:off x="0" y="0"/>
            <a:ext cx="12192000" cy="6857999"/>
          </a:xfrm>
          <a:prstGeom prst="rect">
            <a:avLst/>
          </a:prstGeom>
        </p:spPr>
      </p:pic>
      <p:sp>
        <p:nvSpPr>
          <p:cNvPr id="2" name="テキスト ボックス 1">
            <a:extLst>
              <a:ext uri="{FF2B5EF4-FFF2-40B4-BE49-F238E27FC236}">
                <a16:creationId xmlns:a16="http://schemas.microsoft.com/office/drawing/2014/main" id="{92BB98D8-A914-430F-B138-D33C497A50D0}"/>
              </a:ext>
            </a:extLst>
          </p:cNvPr>
          <p:cNvSpPr txBox="1"/>
          <p:nvPr/>
        </p:nvSpPr>
        <p:spPr>
          <a:xfrm>
            <a:off x="160169" y="840280"/>
            <a:ext cx="2034988" cy="1061829"/>
          </a:xfrm>
          <a:prstGeom prst="rect">
            <a:avLst/>
          </a:prstGeom>
          <a:noFill/>
        </p:spPr>
        <p:txBody>
          <a:bodyPr wrap="square" rtlCol="0">
            <a:spAutoFit/>
          </a:bodyPr>
          <a:lstStyle/>
          <a:p>
            <a:r>
              <a:rPr kumimoji="1" lang="en-US" altLang="ja-JP" sz="1050" b="1" dirty="0" err="1"/>
              <a:t>Escolha</a:t>
            </a:r>
            <a:r>
              <a:rPr kumimoji="1" lang="en-US" altLang="ja-JP" sz="1050" b="1" dirty="0"/>
              <a:t> </a:t>
            </a:r>
            <a:r>
              <a:rPr kumimoji="1" lang="en-US" altLang="ja-JP" sz="1050" b="1" dirty="0" err="1"/>
              <a:t>seu</a:t>
            </a:r>
            <a:r>
              <a:rPr kumimoji="1" lang="en-US" altLang="ja-JP" sz="1050" b="1" dirty="0"/>
              <a:t> </a:t>
            </a:r>
            <a:r>
              <a:rPr kumimoji="1" lang="en-US" altLang="ja-JP" sz="1050" b="1" dirty="0" err="1"/>
              <a:t>idioma</a:t>
            </a:r>
            <a:r>
              <a:rPr kumimoji="1" lang="en-US" altLang="ja-JP" sz="1050" b="1" dirty="0"/>
              <a:t>:</a:t>
            </a:r>
          </a:p>
          <a:p>
            <a:r>
              <a:rPr kumimoji="1" lang="ja-JP" altLang="en-US" sz="1050" dirty="0"/>
              <a:t>日本語</a:t>
            </a:r>
            <a:endParaRPr kumimoji="1" lang="en-US" altLang="ja-JP" sz="1050" dirty="0"/>
          </a:p>
          <a:p>
            <a:r>
              <a:rPr lang="en-US" altLang="ja-JP" sz="1050" dirty="0"/>
              <a:t>English</a:t>
            </a:r>
          </a:p>
          <a:p>
            <a:r>
              <a:rPr kumimoji="1" lang="en-US" altLang="ja-JP" sz="1050" dirty="0" err="1"/>
              <a:t>Espanhol</a:t>
            </a:r>
            <a:endParaRPr kumimoji="1" lang="en-US" altLang="ja-JP" sz="1050" dirty="0"/>
          </a:p>
          <a:p>
            <a:r>
              <a:rPr lang="en-US" altLang="ja-JP" sz="1050" dirty="0"/>
              <a:t>Chinese</a:t>
            </a:r>
          </a:p>
          <a:p>
            <a:r>
              <a:rPr kumimoji="1" lang="en-US" altLang="ja-JP" sz="1050" dirty="0"/>
              <a:t>Tagalog</a:t>
            </a:r>
            <a:endParaRPr kumimoji="1" lang="ja-JP" altLang="en-US" sz="1050" dirty="0"/>
          </a:p>
        </p:txBody>
      </p:sp>
      <p:sp>
        <p:nvSpPr>
          <p:cNvPr id="4" name="正方形/長方形 3">
            <a:extLst>
              <a:ext uri="{FF2B5EF4-FFF2-40B4-BE49-F238E27FC236}">
                <a16:creationId xmlns:a16="http://schemas.microsoft.com/office/drawing/2014/main" id="{DFEDF016-2937-13BD-881C-0EE16051A7F5}"/>
              </a:ext>
            </a:extLst>
          </p:cNvPr>
          <p:cNvSpPr/>
          <p:nvPr/>
        </p:nvSpPr>
        <p:spPr>
          <a:xfrm>
            <a:off x="216348" y="789480"/>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990A332-6E71-49D1-810C-D4BA279B9369}"/>
              </a:ext>
            </a:extLst>
          </p:cNvPr>
          <p:cNvSpPr/>
          <p:nvPr/>
        </p:nvSpPr>
        <p:spPr>
          <a:xfrm>
            <a:off x="0" y="0"/>
            <a:ext cx="3036164" cy="1020932"/>
          </a:xfrm>
          <a:prstGeom prst="ellipse">
            <a:avLst/>
          </a:prstGeom>
          <a:solidFill>
            <a:srgbClr val="EAEAEA">
              <a:alpha val="3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pt-BR" altLang="ja-JP" sz="6000" b="1" dirty="0">
                <a:solidFill>
                  <a:srgbClr val="00B050"/>
                </a:solidFill>
                <a:latin typeface="Helvetica Inserat LT Std" panose="020B0806030702050204" pitchFamily="34" charset="0"/>
                <a:ea typeface="Verdana" panose="020B0604030504040204" pitchFamily="34" charset="0"/>
                <a:cs typeface="Tahoma" panose="020B0604030504040204" pitchFamily="34" charset="0"/>
              </a:rPr>
              <a:t>1</a:t>
            </a:r>
            <a:endParaRPr kumimoji="1" lang="ja-JP" altLang="en-US" b="1" dirty="0">
              <a:solidFill>
                <a:srgbClr val="00B050"/>
              </a:solidFill>
              <a:latin typeface="Helvetica Inserat LT Std" panose="020B0806030702050204" pitchFamily="34" charset="0"/>
              <a:cs typeface="Tahoma" panose="020B0604030504040204" pitchFamily="34" charset="0"/>
            </a:endParaRPr>
          </a:p>
        </p:txBody>
      </p:sp>
    </p:spTree>
    <p:extLst>
      <p:ext uri="{BB962C8B-B14F-4D97-AF65-F5344CB8AC3E}">
        <p14:creationId xmlns:p14="http://schemas.microsoft.com/office/powerpoint/2010/main" val="2143636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96C38A-FED2-46B1-9213-6702BDBFD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10" name="図 9">
            <a:extLst>
              <a:ext uri="{FF2B5EF4-FFF2-40B4-BE49-F238E27FC236}">
                <a16:creationId xmlns:a16="http://schemas.microsoft.com/office/drawing/2014/main" id="{7E2DA34A-3F4E-4212-88F3-C0039047A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pic>
        <p:nvPicPr>
          <p:cNvPr id="9" name="図 8">
            <a:extLst>
              <a:ext uri="{FF2B5EF4-FFF2-40B4-BE49-F238E27FC236}">
                <a16:creationId xmlns:a16="http://schemas.microsoft.com/office/drawing/2014/main" id="{1589876D-E57A-4460-9ACB-AE5157DE1900}"/>
              </a:ext>
            </a:extLst>
          </p:cNvPr>
          <p:cNvPicPr>
            <a:picLocks noChangeAspect="1"/>
          </p:cNvPicPr>
          <p:nvPr/>
        </p:nvPicPr>
        <p:blipFill rotWithShape="1">
          <a:blip r:embed="rId4">
            <a:extLst>
              <a:ext uri="{28A0092B-C50C-407E-A947-70E740481C1C}">
                <a14:useLocalDpi xmlns:a14="http://schemas.microsoft.com/office/drawing/2010/main" val="0"/>
              </a:ext>
            </a:extLst>
          </a:blip>
          <a:srcRect r="75170" b="84984"/>
          <a:stretch/>
        </p:blipFill>
        <p:spPr>
          <a:xfrm>
            <a:off x="0" y="-1"/>
            <a:ext cx="3027285" cy="1029811"/>
          </a:xfrm>
          <a:prstGeom prst="rect">
            <a:avLst/>
          </a:prstGeom>
        </p:spPr>
      </p:pic>
      <p:sp>
        <p:nvSpPr>
          <p:cNvPr id="4" name="吹き出し: 左矢印 3">
            <a:extLst>
              <a:ext uri="{FF2B5EF4-FFF2-40B4-BE49-F238E27FC236}">
                <a16:creationId xmlns:a16="http://schemas.microsoft.com/office/drawing/2014/main" id="{3C927BDA-9A8F-4657-B1B5-9E09B449D031}"/>
              </a:ext>
            </a:extLst>
          </p:cNvPr>
          <p:cNvSpPr/>
          <p:nvPr/>
        </p:nvSpPr>
        <p:spPr>
          <a:xfrm>
            <a:off x="3027285" y="170896"/>
            <a:ext cx="3666478" cy="1029811"/>
          </a:xfrm>
          <a:prstGeom prst="leftArrowCallout">
            <a:avLst>
              <a:gd name="adj1" fmla="val 23527"/>
              <a:gd name="adj2" fmla="val 25000"/>
              <a:gd name="adj3" fmla="val 36237"/>
              <a:gd name="adj4" fmla="val 8329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0" i="0" dirty="0">
                <a:solidFill>
                  <a:srgbClr val="00B050"/>
                </a:solidFill>
                <a:effectLst/>
                <a:latin typeface="Söhne"/>
              </a:rPr>
              <a:t>ホームページへのリンクと検索結果に戻るためのリンクがあるロゴテキスト</a:t>
            </a:r>
            <a:endParaRPr kumimoji="1" lang="ja-JP" altLang="en-US" b="1" dirty="0">
              <a:solidFill>
                <a:srgbClr val="00B050"/>
              </a:solidFill>
              <a:latin typeface="Helvetica Inserat LT Std" panose="020B0806030702050204" pitchFamily="34" charset="0"/>
              <a:cs typeface="Tahoma" panose="020B0604030504040204" pitchFamily="34" charset="0"/>
            </a:endParaRPr>
          </a:p>
        </p:txBody>
      </p:sp>
      <p:sp>
        <p:nvSpPr>
          <p:cNvPr id="8" name="テキスト ボックス 7">
            <a:extLst>
              <a:ext uri="{FF2B5EF4-FFF2-40B4-BE49-F238E27FC236}">
                <a16:creationId xmlns:a16="http://schemas.microsoft.com/office/drawing/2014/main" id="{1AEF2220-33CB-4ACD-B443-FA7E73EB8C5A}"/>
              </a:ext>
            </a:extLst>
          </p:cNvPr>
          <p:cNvSpPr txBox="1"/>
          <p:nvPr/>
        </p:nvSpPr>
        <p:spPr>
          <a:xfrm>
            <a:off x="11150353" y="6081229"/>
            <a:ext cx="843379" cy="830997"/>
          </a:xfrm>
          <a:prstGeom prst="rect">
            <a:avLst/>
          </a:prstGeom>
          <a:noFill/>
        </p:spPr>
        <p:txBody>
          <a:bodyPr wrap="square">
            <a:spAutoFit/>
          </a:bodyPr>
          <a:lstStyle/>
          <a:p>
            <a:r>
              <a:rPr kumimoji="1" lang="pt-BR" altLang="ja-JP" sz="4800" dirty="0">
                <a:solidFill>
                  <a:srgbClr val="00B050"/>
                </a:solidFill>
                <a:latin typeface="Helvetica Inserat LT Std" panose="020B0806030702050204" pitchFamily="34" charset="0"/>
                <a:ea typeface="Verdana" panose="020B0604030504040204" pitchFamily="34" charset="0"/>
                <a:cs typeface="Tahoma" panose="020B0604030504040204" pitchFamily="34" charset="0"/>
              </a:rPr>
              <a:t>1</a:t>
            </a:r>
            <a:endParaRPr lang="ja-JP" altLang="en-US" sz="4800" dirty="0"/>
          </a:p>
        </p:txBody>
      </p:sp>
    </p:spTree>
    <p:extLst>
      <p:ext uri="{BB962C8B-B14F-4D97-AF65-F5344CB8AC3E}">
        <p14:creationId xmlns:p14="http://schemas.microsoft.com/office/powerpoint/2010/main" val="344798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688518C-1B91-4BDF-82E0-7308092CC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楕円 4">
            <a:extLst>
              <a:ext uri="{FF2B5EF4-FFF2-40B4-BE49-F238E27FC236}">
                <a16:creationId xmlns:a16="http://schemas.microsoft.com/office/drawing/2014/main" id="{52266457-AE3D-464C-A6DD-59C8152E72C5}"/>
              </a:ext>
            </a:extLst>
          </p:cNvPr>
          <p:cNvSpPr/>
          <p:nvPr/>
        </p:nvSpPr>
        <p:spPr>
          <a:xfrm>
            <a:off x="3320248" y="0"/>
            <a:ext cx="3036164" cy="1020932"/>
          </a:xfrm>
          <a:prstGeom prst="ellipse">
            <a:avLst/>
          </a:prstGeom>
          <a:solidFill>
            <a:srgbClr val="EAEAEA">
              <a:alpha val="3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pt-BR" altLang="ja-JP" sz="6000" b="1" dirty="0">
                <a:solidFill>
                  <a:srgbClr val="00B050"/>
                </a:solidFill>
                <a:latin typeface="Helvetica Inserat LT Std" panose="020B0806030702050204" pitchFamily="34" charset="0"/>
                <a:ea typeface="Verdana" panose="020B0604030504040204" pitchFamily="34" charset="0"/>
                <a:cs typeface="Tahoma" panose="020B0604030504040204" pitchFamily="34" charset="0"/>
              </a:rPr>
              <a:t>2</a:t>
            </a:r>
            <a:endParaRPr kumimoji="1" lang="ja-JP" altLang="en-US" b="1" dirty="0">
              <a:solidFill>
                <a:srgbClr val="00B050"/>
              </a:solidFill>
              <a:latin typeface="Helvetica Inserat LT Std" panose="020B0806030702050204" pitchFamily="34" charset="0"/>
              <a:cs typeface="Tahoma" panose="020B0604030504040204" pitchFamily="34" charset="0"/>
            </a:endParaRPr>
          </a:p>
        </p:txBody>
      </p:sp>
    </p:spTree>
    <p:extLst>
      <p:ext uri="{BB962C8B-B14F-4D97-AF65-F5344CB8AC3E}">
        <p14:creationId xmlns:p14="http://schemas.microsoft.com/office/powerpoint/2010/main" val="152003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2C58CC-FACA-4B27-ACD0-CE200E29C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6" name="図 5">
            <a:extLst>
              <a:ext uri="{FF2B5EF4-FFF2-40B4-BE49-F238E27FC236}">
                <a16:creationId xmlns:a16="http://schemas.microsoft.com/office/drawing/2014/main" id="{004521C0-903F-4EB4-A910-D0147A14D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pic>
        <p:nvPicPr>
          <p:cNvPr id="9" name="図 8">
            <a:extLst>
              <a:ext uri="{FF2B5EF4-FFF2-40B4-BE49-F238E27FC236}">
                <a16:creationId xmlns:a16="http://schemas.microsoft.com/office/drawing/2014/main" id="{1589876D-E57A-4460-9ACB-AE5157DE1900}"/>
              </a:ext>
            </a:extLst>
          </p:cNvPr>
          <p:cNvPicPr>
            <a:picLocks noChangeAspect="1"/>
          </p:cNvPicPr>
          <p:nvPr/>
        </p:nvPicPr>
        <p:blipFill rotWithShape="1">
          <a:blip r:embed="rId4">
            <a:extLst>
              <a:ext uri="{28A0092B-C50C-407E-A947-70E740481C1C}">
                <a14:useLocalDpi xmlns:a14="http://schemas.microsoft.com/office/drawing/2010/main" val="0"/>
              </a:ext>
            </a:extLst>
          </a:blip>
          <a:srcRect l="31310" t="3884" r="51651" b="86278"/>
          <a:stretch/>
        </p:blipFill>
        <p:spPr>
          <a:xfrm>
            <a:off x="3817398" y="266330"/>
            <a:ext cx="2077375" cy="674704"/>
          </a:xfrm>
          <a:prstGeom prst="rect">
            <a:avLst/>
          </a:prstGeom>
        </p:spPr>
      </p:pic>
      <p:sp>
        <p:nvSpPr>
          <p:cNvPr id="7" name="テキスト ボックス 6">
            <a:extLst>
              <a:ext uri="{FF2B5EF4-FFF2-40B4-BE49-F238E27FC236}">
                <a16:creationId xmlns:a16="http://schemas.microsoft.com/office/drawing/2014/main" id="{A444F7A0-0BF3-4553-A794-A414E2FF72AB}"/>
              </a:ext>
            </a:extLst>
          </p:cNvPr>
          <p:cNvSpPr txBox="1"/>
          <p:nvPr/>
        </p:nvSpPr>
        <p:spPr>
          <a:xfrm>
            <a:off x="11150353" y="6081229"/>
            <a:ext cx="843379" cy="830997"/>
          </a:xfrm>
          <a:prstGeom prst="rect">
            <a:avLst/>
          </a:prstGeom>
          <a:noFill/>
        </p:spPr>
        <p:txBody>
          <a:bodyPr wrap="square">
            <a:spAutoFit/>
          </a:bodyPr>
          <a:lstStyle/>
          <a:p>
            <a:r>
              <a:rPr kumimoji="1" lang="pt-BR" altLang="ja-JP" sz="4800" dirty="0">
                <a:solidFill>
                  <a:srgbClr val="00B050"/>
                </a:solidFill>
                <a:latin typeface="Helvetica Inserat LT Std" panose="020B0806030702050204" pitchFamily="34" charset="0"/>
                <a:ea typeface="Verdana" panose="020B0604030504040204" pitchFamily="34" charset="0"/>
                <a:cs typeface="Tahoma" panose="020B0604030504040204" pitchFamily="34" charset="0"/>
              </a:rPr>
              <a:t>2</a:t>
            </a:r>
            <a:endParaRPr lang="ja-JP" altLang="en-US" sz="4800" dirty="0"/>
          </a:p>
        </p:txBody>
      </p:sp>
      <p:sp>
        <p:nvSpPr>
          <p:cNvPr id="8" name="吹き出し: 左矢印 7">
            <a:extLst>
              <a:ext uri="{FF2B5EF4-FFF2-40B4-BE49-F238E27FC236}">
                <a16:creationId xmlns:a16="http://schemas.microsoft.com/office/drawing/2014/main" id="{D481A79C-0A1C-42ED-9F09-BDAC3326A8C8}"/>
              </a:ext>
            </a:extLst>
          </p:cNvPr>
          <p:cNvSpPr/>
          <p:nvPr/>
        </p:nvSpPr>
        <p:spPr>
          <a:xfrm>
            <a:off x="5965794" y="88776"/>
            <a:ext cx="5504156" cy="1038688"/>
          </a:xfrm>
          <a:prstGeom prst="leftArrowCallout">
            <a:avLst>
              <a:gd name="adj1" fmla="val 23527"/>
              <a:gd name="adj2" fmla="val 29698"/>
              <a:gd name="adj3" fmla="val 41365"/>
              <a:gd name="adj4" fmla="val 8329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0" i="0" dirty="0">
                <a:solidFill>
                  <a:srgbClr val="00B050"/>
                </a:solidFill>
                <a:effectLst/>
                <a:latin typeface="Söhne"/>
              </a:rPr>
              <a:t>サイトの動作情報へのリンクがあるテキスト。クリックすると、サービスの説明ページに移動します。</a:t>
            </a:r>
            <a:endParaRPr kumimoji="1" lang="ja-JP" altLang="en-US" b="1" dirty="0">
              <a:solidFill>
                <a:srgbClr val="00B050"/>
              </a:solidFill>
              <a:latin typeface="Helvetica Inserat LT Std" panose="020B0806030702050204" pitchFamily="34" charset="0"/>
              <a:cs typeface="Tahoma" panose="020B0604030504040204" pitchFamily="34" charset="0"/>
            </a:endParaRPr>
          </a:p>
        </p:txBody>
      </p:sp>
    </p:spTree>
    <p:extLst>
      <p:ext uri="{BB962C8B-B14F-4D97-AF65-F5344CB8AC3E}">
        <p14:creationId xmlns:p14="http://schemas.microsoft.com/office/powerpoint/2010/main" val="248329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529B92E-0ECE-4263-83C2-330F6ADDE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4" name="楕円 3">
            <a:extLst>
              <a:ext uri="{FF2B5EF4-FFF2-40B4-BE49-F238E27FC236}">
                <a16:creationId xmlns:a16="http://schemas.microsoft.com/office/drawing/2014/main" id="{7D2CEF47-96C6-4CFB-85F7-B7D2D475C793}"/>
              </a:ext>
            </a:extLst>
          </p:cNvPr>
          <p:cNvSpPr/>
          <p:nvPr/>
        </p:nvSpPr>
        <p:spPr>
          <a:xfrm>
            <a:off x="5805997" y="88777"/>
            <a:ext cx="2095129" cy="1020932"/>
          </a:xfrm>
          <a:prstGeom prst="ellipse">
            <a:avLst/>
          </a:prstGeom>
          <a:solidFill>
            <a:srgbClr val="EAEAEA">
              <a:alpha val="3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pt-BR" altLang="ja-JP" sz="6000" b="1" dirty="0">
                <a:solidFill>
                  <a:srgbClr val="00B050"/>
                </a:solidFill>
                <a:latin typeface="Helvetica Inserat LT Std" panose="020B0806030702050204" pitchFamily="34" charset="0"/>
                <a:ea typeface="Verdana" panose="020B0604030504040204" pitchFamily="34" charset="0"/>
                <a:cs typeface="Tahoma" panose="020B0604030504040204" pitchFamily="34" charset="0"/>
              </a:rPr>
              <a:t>3</a:t>
            </a:r>
            <a:endParaRPr kumimoji="1" lang="ja-JP" altLang="en-US" b="1" dirty="0">
              <a:solidFill>
                <a:srgbClr val="00B050"/>
              </a:solidFill>
              <a:latin typeface="Helvetica Inserat LT Std" panose="020B0806030702050204" pitchFamily="34" charset="0"/>
              <a:cs typeface="Tahoma" panose="020B0604030504040204" pitchFamily="34" charset="0"/>
            </a:endParaRPr>
          </a:p>
        </p:txBody>
      </p:sp>
    </p:spTree>
    <p:extLst>
      <p:ext uri="{BB962C8B-B14F-4D97-AF65-F5344CB8AC3E}">
        <p14:creationId xmlns:p14="http://schemas.microsoft.com/office/powerpoint/2010/main" val="192825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EF50F6A-D833-47DD-B150-5D7E8A290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5708"/>
            <a:ext cx="12192000" cy="8127999"/>
          </a:xfrm>
          <a:prstGeom prst="rect">
            <a:avLst/>
          </a:prstGeom>
        </p:spPr>
      </p:pic>
    </p:spTree>
    <p:extLst>
      <p:ext uri="{BB962C8B-B14F-4D97-AF65-F5344CB8AC3E}">
        <p14:creationId xmlns:p14="http://schemas.microsoft.com/office/powerpoint/2010/main" val="387926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2C58CC-FACA-4B27-ACD0-CE200E29C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6" name="図 5">
            <a:extLst>
              <a:ext uri="{FF2B5EF4-FFF2-40B4-BE49-F238E27FC236}">
                <a16:creationId xmlns:a16="http://schemas.microsoft.com/office/drawing/2014/main" id="{004521C0-903F-4EB4-A910-D0147A14D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pic>
        <p:nvPicPr>
          <p:cNvPr id="9" name="図 8">
            <a:extLst>
              <a:ext uri="{FF2B5EF4-FFF2-40B4-BE49-F238E27FC236}">
                <a16:creationId xmlns:a16="http://schemas.microsoft.com/office/drawing/2014/main" id="{1589876D-E57A-4460-9ACB-AE5157DE1900}"/>
              </a:ext>
            </a:extLst>
          </p:cNvPr>
          <p:cNvPicPr>
            <a:picLocks noChangeAspect="1"/>
          </p:cNvPicPr>
          <p:nvPr/>
        </p:nvPicPr>
        <p:blipFill rotWithShape="1">
          <a:blip r:embed="rId4">
            <a:extLst>
              <a:ext uri="{28A0092B-C50C-407E-A947-70E740481C1C}">
                <a14:useLocalDpi xmlns:a14="http://schemas.microsoft.com/office/drawing/2010/main" val="0"/>
              </a:ext>
            </a:extLst>
          </a:blip>
          <a:srcRect l="52353" t="3884" r="38764" b="86407"/>
          <a:stretch/>
        </p:blipFill>
        <p:spPr>
          <a:xfrm>
            <a:off x="6383045" y="266330"/>
            <a:ext cx="1083075" cy="665825"/>
          </a:xfrm>
          <a:prstGeom prst="rect">
            <a:avLst/>
          </a:prstGeom>
        </p:spPr>
      </p:pic>
      <p:sp>
        <p:nvSpPr>
          <p:cNvPr id="7" name="テキスト ボックス 6">
            <a:extLst>
              <a:ext uri="{FF2B5EF4-FFF2-40B4-BE49-F238E27FC236}">
                <a16:creationId xmlns:a16="http://schemas.microsoft.com/office/drawing/2014/main" id="{A444F7A0-0BF3-4553-A794-A414E2FF72AB}"/>
              </a:ext>
            </a:extLst>
          </p:cNvPr>
          <p:cNvSpPr txBox="1"/>
          <p:nvPr/>
        </p:nvSpPr>
        <p:spPr>
          <a:xfrm>
            <a:off x="11150353" y="6081229"/>
            <a:ext cx="843379" cy="830997"/>
          </a:xfrm>
          <a:prstGeom prst="rect">
            <a:avLst/>
          </a:prstGeom>
          <a:noFill/>
        </p:spPr>
        <p:txBody>
          <a:bodyPr wrap="square">
            <a:spAutoFit/>
          </a:bodyPr>
          <a:lstStyle/>
          <a:p>
            <a:r>
              <a:rPr kumimoji="1" lang="pt-BR" altLang="ja-JP" sz="4800" dirty="0">
                <a:solidFill>
                  <a:srgbClr val="00B050"/>
                </a:solidFill>
                <a:latin typeface="Helvetica Inserat LT Std" panose="020B0806030702050204" pitchFamily="34" charset="0"/>
                <a:ea typeface="Verdana" panose="020B0604030504040204" pitchFamily="34" charset="0"/>
                <a:cs typeface="Tahoma" panose="020B0604030504040204" pitchFamily="34" charset="0"/>
              </a:rPr>
              <a:t>2</a:t>
            </a:r>
            <a:endParaRPr lang="ja-JP" altLang="en-US" sz="4800" dirty="0"/>
          </a:p>
        </p:txBody>
      </p:sp>
      <p:sp>
        <p:nvSpPr>
          <p:cNvPr id="10" name="吹き出し: 左矢印 9">
            <a:extLst>
              <a:ext uri="{FF2B5EF4-FFF2-40B4-BE49-F238E27FC236}">
                <a16:creationId xmlns:a16="http://schemas.microsoft.com/office/drawing/2014/main" id="{176AF5B5-786E-475E-9870-AC29D7D10949}"/>
              </a:ext>
            </a:extLst>
          </p:cNvPr>
          <p:cNvSpPr/>
          <p:nvPr/>
        </p:nvSpPr>
        <p:spPr>
          <a:xfrm>
            <a:off x="7918881" y="79898"/>
            <a:ext cx="3169328" cy="1038688"/>
          </a:xfrm>
          <a:prstGeom prst="leftArrowCallout">
            <a:avLst>
              <a:gd name="adj1" fmla="val 23527"/>
              <a:gd name="adj2" fmla="val 29698"/>
              <a:gd name="adj3" fmla="val 41365"/>
              <a:gd name="adj4" fmla="val 7965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0" i="0" dirty="0">
                <a:solidFill>
                  <a:srgbClr val="00B050"/>
                </a:solidFill>
                <a:effectLst/>
                <a:latin typeface="Söhne"/>
              </a:rPr>
              <a:t>サイトに登録されたプロフィールにアクセスすることができます。</a:t>
            </a:r>
            <a:endParaRPr kumimoji="1" lang="ja-JP" altLang="en-US" b="1" dirty="0">
              <a:solidFill>
                <a:srgbClr val="00B050"/>
              </a:solidFill>
              <a:latin typeface="Helvetica Inserat LT Std" panose="020B0806030702050204" pitchFamily="34" charset="0"/>
              <a:cs typeface="Tahoma" panose="020B0604030504040204" pitchFamily="34" charset="0"/>
            </a:endParaRPr>
          </a:p>
        </p:txBody>
      </p:sp>
    </p:spTree>
    <p:extLst>
      <p:ext uri="{BB962C8B-B14F-4D97-AF65-F5344CB8AC3E}">
        <p14:creationId xmlns:p14="http://schemas.microsoft.com/office/powerpoint/2010/main" val="1301115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529B92E-0ECE-4263-83C2-330F6ADDE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4" name="楕円 3">
            <a:extLst>
              <a:ext uri="{FF2B5EF4-FFF2-40B4-BE49-F238E27FC236}">
                <a16:creationId xmlns:a16="http://schemas.microsoft.com/office/drawing/2014/main" id="{7D2CEF47-96C6-4CFB-85F7-B7D2D475C793}"/>
              </a:ext>
            </a:extLst>
          </p:cNvPr>
          <p:cNvSpPr/>
          <p:nvPr/>
        </p:nvSpPr>
        <p:spPr>
          <a:xfrm>
            <a:off x="8771138" y="115410"/>
            <a:ext cx="2095129" cy="1020932"/>
          </a:xfrm>
          <a:prstGeom prst="ellipse">
            <a:avLst/>
          </a:prstGeom>
          <a:solidFill>
            <a:srgbClr val="EAEAEA">
              <a:alpha val="3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pt-BR" altLang="ja-JP" sz="6000" b="1" dirty="0">
                <a:solidFill>
                  <a:srgbClr val="00B050"/>
                </a:solidFill>
                <a:latin typeface="Helvetica Inserat LT Std" panose="020B0806030702050204" pitchFamily="34" charset="0"/>
                <a:ea typeface="Verdana" panose="020B0604030504040204" pitchFamily="34" charset="0"/>
                <a:cs typeface="Tahoma" panose="020B0604030504040204" pitchFamily="34" charset="0"/>
              </a:rPr>
              <a:t>4</a:t>
            </a:r>
            <a:endParaRPr kumimoji="1" lang="ja-JP" altLang="en-US" b="1" dirty="0">
              <a:solidFill>
                <a:srgbClr val="00B050"/>
              </a:solidFill>
              <a:latin typeface="Helvetica Inserat LT Std" panose="020B0806030702050204" pitchFamily="34" charset="0"/>
              <a:cs typeface="Tahoma" panose="020B0604030504040204" pitchFamily="34" charset="0"/>
            </a:endParaRPr>
          </a:p>
        </p:txBody>
      </p:sp>
    </p:spTree>
    <p:extLst>
      <p:ext uri="{BB962C8B-B14F-4D97-AF65-F5344CB8AC3E}">
        <p14:creationId xmlns:p14="http://schemas.microsoft.com/office/powerpoint/2010/main" val="1017419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B2C58CC-FACA-4B27-ACD0-CE200E29C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6" name="図 5">
            <a:extLst>
              <a:ext uri="{FF2B5EF4-FFF2-40B4-BE49-F238E27FC236}">
                <a16:creationId xmlns:a16="http://schemas.microsoft.com/office/drawing/2014/main" id="{004521C0-903F-4EB4-A910-D0147A14D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pic>
        <p:nvPicPr>
          <p:cNvPr id="9" name="図 8">
            <a:extLst>
              <a:ext uri="{FF2B5EF4-FFF2-40B4-BE49-F238E27FC236}">
                <a16:creationId xmlns:a16="http://schemas.microsoft.com/office/drawing/2014/main" id="{1589876D-E57A-4460-9ACB-AE5157DE1900}"/>
              </a:ext>
            </a:extLst>
          </p:cNvPr>
          <p:cNvPicPr>
            <a:picLocks noChangeAspect="1"/>
          </p:cNvPicPr>
          <p:nvPr/>
        </p:nvPicPr>
        <p:blipFill rotWithShape="1">
          <a:blip r:embed="rId4">
            <a:extLst>
              <a:ext uri="{28A0092B-C50C-407E-A947-70E740481C1C}">
                <a14:useLocalDpi xmlns:a14="http://schemas.microsoft.com/office/drawing/2010/main" val="0"/>
              </a:ext>
            </a:extLst>
          </a:blip>
          <a:srcRect l="68296" t="3884" r="6291" b="86407"/>
          <a:stretch/>
        </p:blipFill>
        <p:spPr>
          <a:xfrm>
            <a:off x="8327255" y="266330"/>
            <a:ext cx="3098306" cy="665825"/>
          </a:xfrm>
          <a:prstGeom prst="rect">
            <a:avLst/>
          </a:prstGeom>
        </p:spPr>
      </p:pic>
      <p:sp>
        <p:nvSpPr>
          <p:cNvPr id="7" name="テキスト ボックス 6">
            <a:extLst>
              <a:ext uri="{FF2B5EF4-FFF2-40B4-BE49-F238E27FC236}">
                <a16:creationId xmlns:a16="http://schemas.microsoft.com/office/drawing/2014/main" id="{A444F7A0-0BF3-4553-A794-A414E2FF72AB}"/>
              </a:ext>
            </a:extLst>
          </p:cNvPr>
          <p:cNvSpPr txBox="1"/>
          <p:nvPr/>
        </p:nvSpPr>
        <p:spPr>
          <a:xfrm>
            <a:off x="11150353" y="6081229"/>
            <a:ext cx="843379" cy="830997"/>
          </a:xfrm>
          <a:prstGeom prst="rect">
            <a:avLst/>
          </a:prstGeom>
          <a:noFill/>
        </p:spPr>
        <p:txBody>
          <a:bodyPr wrap="square">
            <a:spAutoFit/>
          </a:bodyPr>
          <a:lstStyle/>
          <a:p>
            <a:r>
              <a:rPr kumimoji="1" lang="pt-BR" altLang="ja-JP" sz="4800" dirty="0">
                <a:solidFill>
                  <a:srgbClr val="00B050"/>
                </a:solidFill>
                <a:latin typeface="Helvetica Inserat LT Std" panose="020B0806030702050204" pitchFamily="34" charset="0"/>
                <a:ea typeface="Verdana" panose="020B0604030504040204" pitchFamily="34" charset="0"/>
                <a:cs typeface="Tahoma" panose="020B0604030504040204" pitchFamily="34" charset="0"/>
              </a:rPr>
              <a:t>2</a:t>
            </a:r>
            <a:endParaRPr lang="ja-JP" altLang="en-US" sz="4800" dirty="0"/>
          </a:p>
        </p:txBody>
      </p:sp>
      <p:sp>
        <p:nvSpPr>
          <p:cNvPr id="10" name="吹き出し: 左矢印 9">
            <a:extLst>
              <a:ext uri="{FF2B5EF4-FFF2-40B4-BE49-F238E27FC236}">
                <a16:creationId xmlns:a16="http://schemas.microsoft.com/office/drawing/2014/main" id="{176AF5B5-786E-475E-9870-AC29D7D10949}"/>
              </a:ext>
            </a:extLst>
          </p:cNvPr>
          <p:cNvSpPr/>
          <p:nvPr/>
        </p:nvSpPr>
        <p:spPr>
          <a:xfrm flipH="1">
            <a:off x="4474346" y="79898"/>
            <a:ext cx="3746374" cy="1038688"/>
          </a:xfrm>
          <a:prstGeom prst="leftArrowCallout">
            <a:avLst>
              <a:gd name="adj1" fmla="val 23527"/>
              <a:gd name="adj2" fmla="val 29698"/>
              <a:gd name="adj3" fmla="val 41365"/>
              <a:gd name="adj4" fmla="val 7965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pt-BR" altLang="ja-JP" sz="1800" b="1" dirty="0">
                <a:solidFill>
                  <a:srgbClr val="00B050"/>
                </a:solidFill>
                <a:latin typeface="Helvetica Inserat LT Std" panose="020B0806030702050204" pitchFamily="34" charset="0"/>
                <a:ea typeface="Verdana" panose="020B0604030504040204" pitchFamily="34" charset="0"/>
                <a:cs typeface="Tahoma" panose="020B0604030504040204" pitchFamily="34" charset="0"/>
              </a:rPr>
              <a:t>Cadastro do prestador de serviços no site.</a:t>
            </a:r>
            <a:endParaRPr kumimoji="1" lang="ja-JP" altLang="en-US" b="1" dirty="0">
              <a:solidFill>
                <a:srgbClr val="00B050"/>
              </a:solidFill>
              <a:latin typeface="Helvetica Inserat LT Std" panose="020B0806030702050204" pitchFamily="34" charset="0"/>
              <a:cs typeface="Tahoma" panose="020B0604030504040204" pitchFamily="34" charset="0"/>
            </a:endParaRPr>
          </a:p>
        </p:txBody>
      </p:sp>
    </p:spTree>
    <p:extLst>
      <p:ext uri="{BB962C8B-B14F-4D97-AF65-F5344CB8AC3E}">
        <p14:creationId xmlns:p14="http://schemas.microsoft.com/office/powerpoint/2010/main" val="3143133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512BC7-CEB8-4DDD-8873-E83ED8E62548}"/>
              </a:ext>
            </a:extLst>
          </p:cNvPr>
          <p:cNvSpPr txBox="1"/>
          <p:nvPr/>
        </p:nvSpPr>
        <p:spPr>
          <a:xfrm>
            <a:off x="2589320" y="2342313"/>
            <a:ext cx="7013360" cy="1446550"/>
          </a:xfrm>
          <a:prstGeom prst="rect">
            <a:avLst/>
          </a:prstGeom>
          <a:noFill/>
        </p:spPr>
        <p:txBody>
          <a:bodyPr wrap="square" rtlCol="0">
            <a:spAutoFit/>
          </a:bodyPr>
          <a:lstStyle/>
          <a:p>
            <a:pPr algn="ctr"/>
            <a:r>
              <a:rPr lang="ja-JP" altLang="en-US" sz="8800" dirty="0">
                <a:solidFill>
                  <a:srgbClr val="7030A0"/>
                </a:solidFill>
                <a:latin typeface="Tahoma" panose="020B0604030504040204" pitchFamily="34" charset="0"/>
                <a:ea typeface="Tahoma" panose="020B0604030504040204" pitchFamily="34" charset="0"/>
                <a:cs typeface="Tahoma" panose="020B0604030504040204" pitchFamily="34" charset="0"/>
              </a:rPr>
              <a:t>続く</a:t>
            </a:r>
            <a:r>
              <a:rPr kumimoji="1" lang="ja-JP" altLang="en-US" sz="8800" dirty="0">
                <a:solidFill>
                  <a:srgbClr val="7030A0"/>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8800" dirty="0">
              <a:solidFill>
                <a:srgbClr val="7030A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90425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6ABCF78E-033B-C583-0818-F5E9D3A13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316" y="61089"/>
            <a:ext cx="10195367" cy="6796911"/>
          </a:xfrm>
          <a:prstGeom prst="rect">
            <a:avLst/>
          </a:prstGeom>
        </p:spPr>
      </p:pic>
    </p:spTree>
    <p:extLst>
      <p:ext uri="{BB962C8B-B14F-4D97-AF65-F5344CB8AC3E}">
        <p14:creationId xmlns:p14="http://schemas.microsoft.com/office/powerpoint/2010/main" val="243778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4898227-73D2-4BEC-95BF-FF30B603507C}"/>
              </a:ext>
            </a:extLst>
          </p:cNvPr>
          <p:cNvSpPr txBox="1"/>
          <p:nvPr/>
        </p:nvSpPr>
        <p:spPr>
          <a:xfrm>
            <a:off x="2482786" y="26634"/>
            <a:ext cx="6338657" cy="369332"/>
          </a:xfrm>
          <a:prstGeom prst="rect">
            <a:avLst/>
          </a:prstGeom>
          <a:noFill/>
        </p:spPr>
        <p:txBody>
          <a:bodyPr wrap="square" rtlCol="0">
            <a:spAutoFit/>
          </a:bodyPr>
          <a:lstStyle/>
          <a:p>
            <a:pPr algn="ctr"/>
            <a:r>
              <a:rPr kumimoji="1" lang="pt-BR" altLang="ja-JP"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Descrição do fluxo (</a:t>
            </a:r>
            <a:r>
              <a:rPr kumimoji="1" lang="pt-BR" altLang="ja-JP"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Step</a:t>
            </a:r>
            <a:r>
              <a:rPr kumimoji="1" lang="pt-BR" altLang="ja-JP"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kumimoji="1" lang="pt-BR" altLang="ja-JP"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Process</a:t>
            </a:r>
            <a:r>
              <a:rPr kumimoji="1" lang="pt-BR" altLang="ja-JP"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endParaRPr kumimoji="1" lang="ja-JP" altLang="en-US" dirty="0">
              <a:solidFill>
                <a:schemeClr val="bg1">
                  <a:lumMod val="50000"/>
                </a:schemeClr>
              </a:solidFill>
              <a:latin typeface="Tahoma" panose="020B0604030504040204" pitchFamily="34" charset="0"/>
              <a:cs typeface="Tahoma" panose="020B0604030504040204" pitchFamily="34" charset="0"/>
            </a:endParaRPr>
          </a:p>
        </p:txBody>
      </p:sp>
      <p:pic>
        <p:nvPicPr>
          <p:cNvPr id="6" name="図 5">
            <a:extLst>
              <a:ext uri="{FF2B5EF4-FFF2-40B4-BE49-F238E27FC236}">
                <a16:creationId xmlns:a16="http://schemas.microsoft.com/office/drawing/2014/main" id="{501657CA-9175-4D41-8DB5-8B358C7FA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220" y="1280824"/>
            <a:ext cx="919213" cy="790381"/>
          </a:xfrm>
          <a:prstGeom prst="rect">
            <a:avLst/>
          </a:prstGeom>
        </p:spPr>
      </p:pic>
      <p:sp>
        <p:nvSpPr>
          <p:cNvPr id="7" name="テキスト ボックス 6">
            <a:extLst>
              <a:ext uri="{FF2B5EF4-FFF2-40B4-BE49-F238E27FC236}">
                <a16:creationId xmlns:a16="http://schemas.microsoft.com/office/drawing/2014/main" id="{0B655915-CB1E-4BD5-97AB-97E48B2BAB5B}"/>
              </a:ext>
            </a:extLst>
          </p:cNvPr>
          <p:cNvSpPr txBox="1"/>
          <p:nvPr/>
        </p:nvSpPr>
        <p:spPr>
          <a:xfrm>
            <a:off x="194567" y="2264443"/>
            <a:ext cx="2539756" cy="215444"/>
          </a:xfrm>
          <a:prstGeom prst="rect">
            <a:avLst/>
          </a:prstGeom>
          <a:noFill/>
        </p:spPr>
        <p:txBody>
          <a:bodyPr wrap="square" rtlCol="0">
            <a:spAutoFit/>
          </a:bodyPr>
          <a:lstStyle/>
          <a:p>
            <a:pPr algn="ctr"/>
            <a:r>
              <a:rPr kumimoji="1" lang="pt-BR" altLang="ja-JP" sz="800" dirty="0">
                <a:latin typeface="Tahoma" panose="020B0604030504040204" pitchFamily="34" charset="0"/>
                <a:ea typeface="Tahoma" panose="020B0604030504040204" pitchFamily="34" charset="0"/>
                <a:cs typeface="Tahoma" panose="020B0604030504040204" pitchFamily="34" charset="0"/>
              </a:rPr>
              <a:t>O prestador faz o cadastro do perfil e dos serviços</a:t>
            </a:r>
            <a:endParaRPr kumimoji="1" lang="ja-JP" altLang="en-US" sz="800" dirty="0">
              <a:latin typeface="Tahoma" panose="020B0604030504040204" pitchFamily="34" charset="0"/>
              <a:cs typeface="Tahoma" panose="020B0604030504040204" pitchFamily="34" charset="0"/>
            </a:endParaRPr>
          </a:p>
        </p:txBody>
      </p:sp>
      <p:sp>
        <p:nvSpPr>
          <p:cNvPr id="8" name="テキスト ボックス 7">
            <a:extLst>
              <a:ext uri="{FF2B5EF4-FFF2-40B4-BE49-F238E27FC236}">
                <a16:creationId xmlns:a16="http://schemas.microsoft.com/office/drawing/2014/main" id="{1114F322-740E-46E3-B5E3-648FAE2E7C98}"/>
              </a:ext>
            </a:extLst>
          </p:cNvPr>
          <p:cNvSpPr txBox="1"/>
          <p:nvPr/>
        </p:nvSpPr>
        <p:spPr>
          <a:xfrm>
            <a:off x="-122996" y="663561"/>
            <a:ext cx="3659080" cy="307777"/>
          </a:xfrm>
          <a:prstGeom prst="rect">
            <a:avLst/>
          </a:prstGeom>
          <a:noFill/>
        </p:spPr>
        <p:txBody>
          <a:bodyPr wrap="square" rtlCol="0">
            <a:spAutoFit/>
          </a:bodyPr>
          <a:lstStyle/>
          <a:p>
            <a:pPr algn="ctr"/>
            <a:r>
              <a:rPr kumimoji="1" lang="pt-BR" altLang="ja-JP" sz="1400" dirty="0">
                <a:solidFill>
                  <a:srgbClr val="7030A0"/>
                </a:solidFill>
                <a:latin typeface="Tahoma" panose="020B0604030504040204" pitchFamily="34" charset="0"/>
                <a:ea typeface="Tahoma" panose="020B0604030504040204" pitchFamily="34" charset="0"/>
                <a:cs typeface="Tahoma" panose="020B0604030504040204" pitchFamily="34" charset="0"/>
              </a:rPr>
              <a:t>Prestador (</a:t>
            </a:r>
            <a:r>
              <a:rPr kumimoji="1" lang="en-US" altLang="ja-JP" sz="1400" dirty="0">
                <a:solidFill>
                  <a:srgbClr val="7030A0"/>
                </a:solidFill>
                <a:latin typeface="Verdana" panose="020B0604030504040204" pitchFamily="34" charset="0"/>
                <a:ea typeface="Verdana" panose="020B0604030504040204" pitchFamily="34" charset="0"/>
              </a:rPr>
              <a:t>service provider</a:t>
            </a:r>
            <a:r>
              <a:rPr kumimoji="1" lang="pt-BR" altLang="ja-JP" sz="1400" dirty="0">
                <a:solidFill>
                  <a:srgbClr val="7030A0"/>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1400" dirty="0">
              <a:solidFill>
                <a:srgbClr val="7030A0"/>
              </a:solidFill>
              <a:latin typeface="Tahoma" panose="020B0604030504040204" pitchFamily="34" charset="0"/>
              <a:cs typeface="Tahoma" panose="020B0604030504040204" pitchFamily="34" charset="0"/>
            </a:endParaRPr>
          </a:p>
        </p:txBody>
      </p:sp>
      <p:sp>
        <p:nvSpPr>
          <p:cNvPr id="13" name="矢印: 右 12">
            <a:extLst>
              <a:ext uri="{FF2B5EF4-FFF2-40B4-BE49-F238E27FC236}">
                <a16:creationId xmlns:a16="http://schemas.microsoft.com/office/drawing/2014/main" id="{D89F69A7-17E5-4D24-8B63-38915553F494}"/>
              </a:ext>
            </a:extLst>
          </p:cNvPr>
          <p:cNvSpPr/>
          <p:nvPr/>
        </p:nvSpPr>
        <p:spPr>
          <a:xfrm>
            <a:off x="2885241" y="1800304"/>
            <a:ext cx="363985" cy="30777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ABA02BFB-44A6-4E0C-A7F9-13A22349B8CC}"/>
              </a:ext>
            </a:extLst>
          </p:cNvPr>
          <p:cNvPicPr>
            <a:picLocks noChangeAspect="1"/>
          </p:cNvPicPr>
          <p:nvPr/>
        </p:nvPicPr>
        <p:blipFill rotWithShape="1">
          <a:blip r:embed="rId3">
            <a:extLst>
              <a:ext uri="{28A0092B-C50C-407E-A947-70E740481C1C}">
                <a14:useLocalDpi xmlns:a14="http://schemas.microsoft.com/office/drawing/2010/main" val="0"/>
              </a:ext>
            </a:extLst>
          </a:blip>
          <a:srcRect l="22098" t="20604" r="22424" b="19105"/>
          <a:stretch/>
        </p:blipFill>
        <p:spPr>
          <a:xfrm>
            <a:off x="417250" y="1085637"/>
            <a:ext cx="1047566" cy="1109858"/>
          </a:xfrm>
          <a:prstGeom prst="rect">
            <a:avLst/>
          </a:prstGeom>
        </p:spPr>
      </p:pic>
      <p:pic>
        <p:nvPicPr>
          <p:cNvPr id="17" name="図 16">
            <a:extLst>
              <a:ext uri="{FF2B5EF4-FFF2-40B4-BE49-F238E27FC236}">
                <a16:creationId xmlns:a16="http://schemas.microsoft.com/office/drawing/2014/main" id="{A0D2EAFA-C793-49A4-9AF3-5471B60D194A}"/>
              </a:ext>
            </a:extLst>
          </p:cNvPr>
          <p:cNvPicPr>
            <a:picLocks noChangeAspect="1"/>
          </p:cNvPicPr>
          <p:nvPr/>
        </p:nvPicPr>
        <p:blipFill rotWithShape="1">
          <a:blip r:embed="rId4">
            <a:extLst>
              <a:ext uri="{28A0092B-C50C-407E-A947-70E740481C1C}">
                <a14:useLocalDpi xmlns:a14="http://schemas.microsoft.com/office/drawing/2010/main" val="0"/>
              </a:ext>
            </a:extLst>
          </a:blip>
          <a:srcRect l="22300" t="20307" r="21281" b="20375"/>
          <a:stretch/>
        </p:blipFill>
        <p:spPr>
          <a:xfrm>
            <a:off x="417250" y="4119240"/>
            <a:ext cx="1065320" cy="1091953"/>
          </a:xfrm>
          <a:prstGeom prst="rect">
            <a:avLst/>
          </a:prstGeom>
        </p:spPr>
      </p:pic>
      <p:sp>
        <p:nvSpPr>
          <p:cNvPr id="18" name="テキスト ボックス 17">
            <a:extLst>
              <a:ext uri="{FF2B5EF4-FFF2-40B4-BE49-F238E27FC236}">
                <a16:creationId xmlns:a16="http://schemas.microsoft.com/office/drawing/2014/main" id="{5D1E94EF-45EC-4116-987F-C316E21CBA8F}"/>
              </a:ext>
            </a:extLst>
          </p:cNvPr>
          <p:cNvSpPr txBox="1"/>
          <p:nvPr/>
        </p:nvSpPr>
        <p:spPr>
          <a:xfrm>
            <a:off x="123544" y="3699897"/>
            <a:ext cx="2302088" cy="307777"/>
          </a:xfrm>
          <a:prstGeom prst="rect">
            <a:avLst/>
          </a:prstGeom>
          <a:noFill/>
        </p:spPr>
        <p:txBody>
          <a:bodyPr wrap="square" rtlCol="0">
            <a:spAutoFit/>
          </a:bodyPr>
          <a:lstStyle/>
          <a:p>
            <a:pPr algn="ctr"/>
            <a:r>
              <a:rPr kumimoji="1" lang="pt-BR" altLang="ja-JP" sz="1400" dirty="0">
                <a:solidFill>
                  <a:srgbClr val="7030A0"/>
                </a:solidFill>
                <a:latin typeface="Tahoma" panose="020B0604030504040204" pitchFamily="34" charset="0"/>
                <a:ea typeface="Tahoma" panose="020B0604030504040204" pitchFamily="34" charset="0"/>
                <a:cs typeface="Tahoma" panose="020B0604030504040204" pitchFamily="34" charset="0"/>
              </a:rPr>
              <a:t>Cliente (</a:t>
            </a:r>
            <a:r>
              <a:rPr kumimoji="1" lang="en-US" altLang="ja-JP" sz="1400" dirty="0">
                <a:solidFill>
                  <a:srgbClr val="7030A0"/>
                </a:solidFill>
                <a:latin typeface="Verdana" panose="020B0604030504040204" pitchFamily="34" charset="0"/>
                <a:ea typeface="Verdana" panose="020B0604030504040204" pitchFamily="34" charset="0"/>
              </a:rPr>
              <a:t>Customer</a:t>
            </a:r>
            <a:r>
              <a:rPr kumimoji="1" lang="pt-BR" altLang="ja-JP" sz="1400" dirty="0">
                <a:solidFill>
                  <a:srgbClr val="7030A0"/>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1400" dirty="0">
              <a:solidFill>
                <a:srgbClr val="7030A0"/>
              </a:solidFill>
              <a:latin typeface="Tahoma" panose="020B0604030504040204" pitchFamily="34" charset="0"/>
              <a:cs typeface="Tahoma" panose="020B0604030504040204" pitchFamily="34" charset="0"/>
            </a:endParaRPr>
          </a:p>
        </p:txBody>
      </p:sp>
      <p:sp>
        <p:nvSpPr>
          <p:cNvPr id="19" name="矢印: 右 18">
            <a:extLst>
              <a:ext uri="{FF2B5EF4-FFF2-40B4-BE49-F238E27FC236}">
                <a16:creationId xmlns:a16="http://schemas.microsoft.com/office/drawing/2014/main" id="{EF0D481D-2CAC-4583-85BF-B626F4C7CDF9}"/>
              </a:ext>
            </a:extLst>
          </p:cNvPr>
          <p:cNvSpPr/>
          <p:nvPr/>
        </p:nvSpPr>
        <p:spPr>
          <a:xfrm>
            <a:off x="2885240" y="4511327"/>
            <a:ext cx="363985" cy="30777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452B797-61BB-40AB-87CD-AE39E46FC345}"/>
              </a:ext>
            </a:extLst>
          </p:cNvPr>
          <p:cNvSpPr txBox="1"/>
          <p:nvPr/>
        </p:nvSpPr>
        <p:spPr>
          <a:xfrm>
            <a:off x="3840332" y="2264443"/>
            <a:ext cx="2539756" cy="338554"/>
          </a:xfrm>
          <a:prstGeom prst="rect">
            <a:avLst/>
          </a:prstGeom>
          <a:noFill/>
        </p:spPr>
        <p:txBody>
          <a:bodyPr wrap="square" rtlCol="0">
            <a:spAutoFit/>
          </a:bodyPr>
          <a:lstStyle/>
          <a:p>
            <a:pPr algn="ctr"/>
            <a:r>
              <a:rPr kumimoji="1" lang="pt-BR" altLang="ja-JP" sz="800" dirty="0">
                <a:latin typeface="Tahoma" panose="020B0604030504040204" pitchFamily="34" charset="0"/>
                <a:ea typeface="Tahoma" panose="020B0604030504040204" pitchFamily="34" charset="0"/>
                <a:cs typeface="Tahoma" panose="020B0604030504040204" pitchFamily="34" charset="0"/>
              </a:rPr>
              <a:t>Cria uma Carteira para receber pagamentos e comprar Créditos no site.</a:t>
            </a:r>
            <a:endParaRPr kumimoji="1" lang="ja-JP" altLang="en-US" sz="800" dirty="0">
              <a:latin typeface="Tahoma" panose="020B0604030504040204" pitchFamily="34" charset="0"/>
              <a:cs typeface="Tahoma" panose="020B0604030504040204" pitchFamily="34" charset="0"/>
            </a:endParaRPr>
          </a:p>
        </p:txBody>
      </p:sp>
      <p:sp>
        <p:nvSpPr>
          <p:cNvPr id="21" name="テキスト ボックス 20">
            <a:extLst>
              <a:ext uri="{FF2B5EF4-FFF2-40B4-BE49-F238E27FC236}">
                <a16:creationId xmlns:a16="http://schemas.microsoft.com/office/drawing/2014/main" id="{DE40FFDE-962C-4453-9E58-66C8995082C9}"/>
              </a:ext>
            </a:extLst>
          </p:cNvPr>
          <p:cNvSpPr txBox="1"/>
          <p:nvPr/>
        </p:nvSpPr>
        <p:spPr>
          <a:xfrm>
            <a:off x="194567" y="2416745"/>
            <a:ext cx="2539756" cy="215444"/>
          </a:xfrm>
          <a:prstGeom prst="rect">
            <a:avLst/>
          </a:prstGeom>
          <a:noFill/>
        </p:spPr>
        <p:txBody>
          <a:bodyPr wrap="square" rtlCol="0">
            <a:spAutoFit/>
          </a:bodyPr>
          <a:lstStyle/>
          <a:p>
            <a:pPr algn="ctr"/>
            <a:r>
              <a:rPr kumimoji="1" lang="pt-BR" altLang="ja-JP" sz="800" dirty="0">
                <a:latin typeface="Tahoma" panose="020B0604030504040204" pitchFamily="34" charset="0"/>
                <a:ea typeface="Tahoma" panose="020B0604030504040204" pitchFamily="34" charset="0"/>
                <a:cs typeface="Tahoma" panose="020B0604030504040204" pitchFamily="34" charset="0"/>
              </a:rPr>
              <a:t>Cria cupons de desconto e promoções nos serviços</a:t>
            </a:r>
            <a:endParaRPr kumimoji="1" lang="ja-JP" altLang="en-US" sz="800" dirty="0">
              <a:latin typeface="Tahoma" panose="020B0604030504040204" pitchFamily="34" charset="0"/>
              <a:cs typeface="Tahoma" panose="020B0604030504040204" pitchFamily="34" charset="0"/>
            </a:endParaRPr>
          </a:p>
        </p:txBody>
      </p:sp>
      <p:sp>
        <p:nvSpPr>
          <p:cNvPr id="22" name="矢印: 右 21">
            <a:extLst>
              <a:ext uri="{FF2B5EF4-FFF2-40B4-BE49-F238E27FC236}">
                <a16:creationId xmlns:a16="http://schemas.microsoft.com/office/drawing/2014/main" id="{AEEF18B9-8337-4FB3-8D55-6ED74AD933AF}"/>
              </a:ext>
            </a:extLst>
          </p:cNvPr>
          <p:cNvSpPr/>
          <p:nvPr/>
        </p:nvSpPr>
        <p:spPr>
          <a:xfrm>
            <a:off x="6997096" y="1790062"/>
            <a:ext cx="363985" cy="30777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B19FEA9-F69E-4380-A73A-2DBA90096733}"/>
              </a:ext>
            </a:extLst>
          </p:cNvPr>
          <p:cNvSpPr txBox="1"/>
          <p:nvPr/>
        </p:nvSpPr>
        <p:spPr>
          <a:xfrm>
            <a:off x="7803483" y="2264443"/>
            <a:ext cx="3249227" cy="338554"/>
          </a:xfrm>
          <a:prstGeom prst="rect">
            <a:avLst/>
          </a:prstGeom>
          <a:noFill/>
        </p:spPr>
        <p:txBody>
          <a:bodyPr wrap="square" rtlCol="0">
            <a:spAutoFit/>
          </a:bodyPr>
          <a:lstStyle/>
          <a:p>
            <a:pPr algn="ctr"/>
            <a:r>
              <a:rPr kumimoji="1" lang="pt-BR" altLang="ja-JP" sz="800" dirty="0">
                <a:latin typeface="Tahoma" panose="020B0604030504040204" pitchFamily="34" charset="0"/>
                <a:ea typeface="Tahoma" panose="020B0604030504040204" pitchFamily="34" charset="0"/>
                <a:cs typeface="Tahoma" panose="020B0604030504040204" pitchFamily="34" charset="0"/>
              </a:rPr>
              <a:t>Responde as solicitações de serviços dos clientes até 5 solicitações, depois tem que comprar moedas para liberar as solicitações.</a:t>
            </a:r>
            <a:endParaRPr kumimoji="1" lang="ja-JP" altLang="en-US" sz="800" dirty="0">
              <a:latin typeface="Tahoma" panose="020B0604030504040204" pitchFamily="34" charset="0"/>
              <a:cs typeface="Tahoma" panose="020B0604030504040204" pitchFamily="34" charset="0"/>
            </a:endParaRPr>
          </a:p>
        </p:txBody>
      </p:sp>
      <p:pic>
        <p:nvPicPr>
          <p:cNvPr id="27" name="図 26">
            <a:extLst>
              <a:ext uri="{FF2B5EF4-FFF2-40B4-BE49-F238E27FC236}">
                <a16:creationId xmlns:a16="http://schemas.microsoft.com/office/drawing/2014/main" id="{B58FEA1A-0BCB-4EB0-B51A-6FE9522C7E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276" y="1046423"/>
            <a:ext cx="1554397" cy="1116108"/>
          </a:xfrm>
          <a:prstGeom prst="rect">
            <a:avLst/>
          </a:prstGeom>
        </p:spPr>
      </p:pic>
      <p:pic>
        <p:nvPicPr>
          <p:cNvPr id="29" name="図 28">
            <a:extLst>
              <a:ext uri="{FF2B5EF4-FFF2-40B4-BE49-F238E27FC236}">
                <a16:creationId xmlns:a16="http://schemas.microsoft.com/office/drawing/2014/main" id="{DF1DB03D-A4E2-4869-B22F-80AF484107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8904" y="609823"/>
            <a:ext cx="2718295" cy="1585672"/>
          </a:xfrm>
          <a:prstGeom prst="rect">
            <a:avLst/>
          </a:prstGeom>
        </p:spPr>
      </p:pic>
      <p:pic>
        <p:nvPicPr>
          <p:cNvPr id="31" name="図 30">
            <a:extLst>
              <a:ext uri="{FF2B5EF4-FFF2-40B4-BE49-F238E27FC236}">
                <a16:creationId xmlns:a16="http://schemas.microsoft.com/office/drawing/2014/main" id="{51AEF9A7-84AE-4A02-B95D-EC7D8D7AB5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6059" y="1579556"/>
            <a:ext cx="675204" cy="658253"/>
          </a:xfrm>
          <a:prstGeom prst="rect">
            <a:avLst/>
          </a:prstGeom>
        </p:spPr>
      </p:pic>
      <p:sp>
        <p:nvSpPr>
          <p:cNvPr id="32" name="テキスト ボックス 31">
            <a:extLst>
              <a:ext uri="{FF2B5EF4-FFF2-40B4-BE49-F238E27FC236}">
                <a16:creationId xmlns:a16="http://schemas.microsoft.com/office/drawing/2014/main" id="{1F69B791-F089-4F03-8894-6E0F9376724D}"/>
              </a:ext>
            </a:extLst>
          </p:cNvPr>
          <p:cNvSpPr txBox="1"/>
          <p:nvPr/>
        </p:nvSpPr>
        <p:spPr>
          <a:xfrm>
            <a:off x="2734323" y="6496289"/>
            <a:ext cx="6338657" cy="261610"/>
          </a:xfrm>
          <a:prstGeom prst="rect">
            <a:avLst/>
          </a:prstGeom>
          <a:noFill/>
        </p:spPr>
        <p:txBody>
          <a:bodyPr wrap="square" rtlCol="0">
            <a:spAutoFit/>
          </a:bodyPr>
          <a:lstStyle/>
          <a:p>
            <a:pPr algn="ctr"/>
            <a:r>
              <a:rPr kumimoji="1" lang="pt-BR" altLang="ja-JP" sz="10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Objetivo do site: Facilitar a contratação de serviços.</a:t>
            </a:r>
            <a:endParaRPr kumimoji="1" lang="ja-JP" altLang="en-US" sz="1050" dirty="0">
              <a:solidFill>
                <a:schemeClr val="bg1">
                  <a:lumMod val="50000"/>
                </a:schemeClr>
              </a:solidFill>
              <a:latin typeface="Tahoma" panose="020B0604030504040204" pitchFamily="34" charset="0"/>
              <a:cs typeface="Tahoma" panose="020B0604030504040204" pitchFamily="34" charset="0"/>
            </a:endParaRPr>
          </a:p>
        </p:txBody>
      </p:sp>
      <p:sp>
        <p:nvSpPr>
          <p:cNvPr id="33" name="テキスト ボックス 32">
            <a:extLst>
              <a:ext uri="{FF2B5EF4-FFF2-40B4-BE49-F238E27FC236}">
                <a16:creationId xmlns:a16="http://schemas.microsoft.com/office/drawing/2014/main" id="{E5EC8416-BE30-4047-9A31-6E5D7B896CC7}"/>
              </a:ext>
            </a:extLst>
          </p:cNvPr>
          <p:cNvSpPr txBox="1"/>
          <p:nvPr/>
        </p:nvSpPr>
        <p:spPr>
          <a:xfrm>
            <a:off x="2700286" y="6648686"/>
            <a:ext cx="6338657" cy="261610"/>
          </a:xfrm>
          <a:prstGeom prst="rect">
            <a:avLst/>
          </a:prstGeom>
          <a:noFill/>
        </p:spPr>
        <p:txBody>
          <a:bodyPr wrap="square" rtlCol="0">
            <a:spAutoFit/>
          </a:bodyPr>
          <a:lstStyle/>
          <a:p>
            <a:pPr algn="ctr"/>
            <a:r>
              <a:rPr kumimoji="1" lang="en-US" altLang="ja-JP" sz="10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Purpose of the site: Facilitate the contracting of services.</a:t>
            </a:r>
            <a:endParaRPr kumimoji="1" lang="ja-JP" altLang="en-US" sz="1050" dirty="0">
              <a:solidFill>
                <a:schemeClr val="bg1">
                  <a:lumMod val="50000"/>
                </a:schemeClr>
              </a:solidFill>
              <a:latin typeface="Tahoma" panose="020B0604030504040204" pitchFamily="34" charset="0"/>
              <a:cs typeface="Tahoma" panose="020B0604030504040204" pitchFamily="34" charset="0"/>
            </a:endParaRPr>
          </a:p>
        </p:txBody>
      </p:sp>
      <p:sp>
        <p:nvSpPr>
          <p:cNvPr id="34" name="テキスト ボックス 33">
            <a:extLst>
              <a:ext uri="{FF2B5EF4-FFF2-40B4-BE49-F238E27FC236}">
                <a16:creationId xmlns:a16="http://schemas.microsoft.com/office/drawing/2014/main" id="{034FE411-B09B-46F5-A779-047AB1CE12C5}"/>
              </a:ext>
            </a:extLst>
          </p:cNvPr>
          <p:cNvSpPr txBox="1"/>
          <p:nvPr/>
        </p:nvSpPr>
        <p:spPr>
          <a:xfrm>
            <a:off x="212691" y="5814889"/>
            <a:ext cx="10609189" cy="784830"/>
          </a:xfrm>
          <a:prstGeom prst="rect">
            <a:avLst/>
          </a:prstGeom>
          <a:noFill/>
        </p:spPr>
        <p:txBody>
          <a:bodyPr wrap="square" rtlCol="0">
            <a:spAutoFit/>
          </a:bodyPr>
          <a:lstStyle/>
          <a:p>
            <a:pPr algn="just"/>
            <a:r>
              <a:rPr lang="pt-BR"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Quem precisa de um serviço terá à sua disposição dois formulários principais. No primeiro, é preciso especificar tudo sobre o serviço. No segundo, o endereço onde o cliente precisará que ele seja realizado. Em seguida, o aplicativo mandará uma mensagem para o celular dele com um código, necessário para confirmar o pedido.</a:t>
            </a:r>
            <a:endParaRPr lang="pt-BR" altLang="ja-JP" sz="9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a:p>
            <a:pPr algn="just"/>
            <a:r>
              <a:rPr lang="pt-BR"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Uma vez confirmado, o aplicativo avisará todos os profissionais que mais se enquadram na descrição levando em consideração distância, velocidade, entre outros fatores. Os três primeiros que responderem ao chamado recebem os dados do cliente e entram em contato com ele para passar o orçamento. Por fim, o cliente escolhe o que for de sua preferência de acordo com orçamento e avaliações que cada profissional tiver.</a:t>
            </a:r>
            <a:endParaRPr lang="pt-BR" altLang="ja-JP" sz="9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5" name="テキスト ボックス 34">
            <a:extLst>
              <a:ext uri="{FF2B5EF4-FFF2-40B4-BE49-F238E27FC236}">
                <a16:creationId xmlns:a16="http://schemas.microsoft.com/office/drawing/2014/main" id="{40F1AC9A-9B39-4FB2-9F55-00817BEEA0EA}"/>
              </a:ext>
            </a:extLst>
          </p:cNvPr>
          <p:cNvSpPr txBox="1"/>
          <p:nvPr/>
        </p:nvSpPr>
        <p:spPr>
          <a:xfrm>
            <a:off x="212691" y="2757542"/>
            <a:ext cx="11526919" cy="830997"/>
          </a:xfrm>
          <a:prstGeom prst="rect">
            <a:avLst/>
          </a:prstGeom>
          <a:noFill/>
        </p:spPr>
        <p:txBody>
          <a:bodyPr wrap="square" rtlCol="0">
            <a:spAutoFit/>
          </a:bodyPr>
          <a:lstStyle/>
          <a:p>
            <a:pPr algn="just"/>
            <a:r>
              <a:rPr lang="pt-BR" altLang="ja-JP"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O profissional que tem interesse em começar a atender clientes via </a:t>
            </a:r>
            <a:r>
              <a:rPr lang="pt-BR" altLang="ja-JP" sz="8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MaisuApp</a:t>
            </a:r>
            <a:r>
              <a:rPr lang="pt-BR" altLang="ja-JP"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terá que se cadastrar na plataforma. Primeiro, é necessário informar dados como qual o serviço que oferece, o CEP e número de celular. Em segundo, será preciso dar mais detalhes sobre a atividade e, por fim, criar um anúncio.</a:t>
            </a:r>
            <a:endParaRPr lang="pt-BR" altLang="ja-JP" sz="8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a:p>
            <a:pPr algn="just"/>
            <a:r>
              <a:rPr lang="pt-BR" altLang="ja-JP"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No caso, o anúncio é a porta de entrada do serviço, por isso o aplicativo incentiva os profissionais a explicarem o mais detalhadamente possível quais são suas qualidades e diferenciais, por exemplo. Uma vez criado, o próximo passo é preencher com o CPF ou CNPJ, endereço completo e confirmar o cadastro com o código que for enviado via SMS. Por fim, o profissional só precisa esperar o aplicativo sinalizar quando tiver um novo pedido para entrar em contato com o cliente e fazer um orçamento.</a:t>
            </a:r>
            <a:endParaRPr lang="pt-BR" altLang="ja-JP" sz="8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a:p>
            <a:pPr algn="just"/>
            <a:r>
              <a:rPr lang="pt-BR" altLang="ja-JP"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O diferencial do aplicativo é o poder de escolha aos profissionais, que recebem os pedidos de acordo com distância, velocidade, entre outros fatores. Além disso, também há a possibilidade de facilitar o processo de pagamento via aplicativo, liberado com o pacote de créditos, que são necessários para que os pedidos possam ser liberados.</a:t>
            </a:r>
            <a:endParaRPr lang="pt-BR" altLang="ja-JP" sz="8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37" name="直線コネクタ 36">
            <a:extLst>
              <a:ext uri="{FF2B5EF4-FFF2-40B4-BE49-F238E27FC236}">
                <a16:creationId xmlns:a16="http://schemas.microsoft.com/office/drawing/2014/main" id="{461C6943-9432-4AF8-AE56-004F7EC869F4}"/>
              </a:ext>
            </a:extLst>
          </p:cNvPr>
          <p:cNvCxnSpPr>
            <a:cxnSpLocks/>
          </p:cNvCxnSpPr>
          <p:nvPr/>
        </p:nvCxnSpPr>
        <p:spPr>
          <a:xfrm>
            <a:off x="0" y="36931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96D5A2DB-058E-4215-817D-532352322D3E}"/>
              </a:ext>
            </a:extLst>
          </p:cNvPr>
          <p:cNvSpPr/>
          <p:nvPr/>
        </p:nvSpPr>
        <p:spPr>
          <a:xfrm>
            <a:off x="212691" y="2264443"/>
            <a:ext cx="2521632"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43B52ED-4033-437C-898D-3B2C126A363D}"/>
              </a:ext>
            </a:extLst>
          </p:cNvPr>
          <p:cNvSpPr/>
          <p:nvPr/>
        </p:nvSpPr>
        <p:spPr>
          <a:xfrm>
            <a:off x="3886903" y="2264443"/>
            <a:ext cx="2521632"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ED836A9B-FC68-4678-9940-2A77694E8549}"/>
              </a:ext>
            </a:extLst>
          </p:cNvPr>
          <p:cNvSpPr/>
          <p:nvPr/>
        </p:nvSpPr>
        <p:spPr>
          <a:xfrm>
            <a:off x="7796069" y="2266462"/>
            <a:ext cx="3247753"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0894EB84-26AA-411A-9A5F-A3F29A7A39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4006" y="4049021"/>
            <a:ext cx="1760554" cy="1232387"/>
          </a:xfrm>
          <a:prstGeom prst="rect">
            <a:avLst/>
          </a:prstGeom>
        </p:spPr>
      </p:pic>
      <p:pic>
        <p:nvPicPr>
          <p:cNvPr id="45" name="図 44">
            <a:extLst>
              <a:ext uri="{FF2B5EF4-FFF2-40B4-BE49-F238E27FC236}">
                <a16:creationId xmlns:a16="http://schemas.microsoft.com/office/drawing/2014/main" id="{BB721A1E-34F0-4CCD-B5BC-3465477CA473}"/>
              </a:ext>
            </a:extLst>
          </p:cNvPr>
          <p:cNvPicPr>
            <a:picLocks noChangeAspect="1"/>
          </p:cNvPicPr>
          <p:nvPr/>
        </p:nvPicPr>
        <p:blipFill rotWithShape="1">
          <a:blip r:embed="rId9">
            <a:extLst>
              <a:ext uri="{28A0092B-C50C-407E-A947-70E740481C1C}">
                <a14:useLocalDpi xmlns:a14="http://schemas.microsoft.com/office/drawing/2010/main" val="0"/>
              </a:ext>
            </a:extLst>
          </a:blip>
          <a:srcRect l="-786" t="10039" r="-371" b="14565"/>
          <a:stretch/>
        </p:blipFill>
        <p:spPr>
          <a:xfrm>
            <a:off x="4567661" y="3926617"/>
            <a:ext cx="1899248" cy="1415594"/>
          </a:xfrm>
          <a:prstGeom prst="rect">
            <a:avLst/>
          </a:prstGeom>
        </p:spPr>
      </p:pic>
      <p:pic>
        <p:nvPicPr>
          <p:cNvPr id="47" name="図 46">
            <a:extLst>
              <a:ext uri="{FF2B5EF4-FFF2-40B4-BE49-F238E27FC236}">
                <a16:creationId xmlns:a16="http://schemas.microsoft.com/office/drawing/2014/main" id="{D33C8A76-04E3-4C47-B4E0-2D3900E0C9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4290" y="3881279"/>
            <a:ext cx="1177606" cy="1189471"/>
          </a:xfrm>
          <a:prstGeom prst="rect">
            <a:avLst/>
          </a:prstGeom>
        </p:spPr>
      </p:pic>
      <p:sp>
        <p:nvSpPr>
          <p:cNvPr id="49" name="テキスト ボックス 48">
            <a:extLst>
              <a:ext uri="{FF2B5EF4-FFF2-40B4-BE49-F238E27FC236}">
                <a16:creationId xmlns:a16="http://schemas.microsoft.com/office/drawing/2014/main" id="{AFFB24B1-DE49-4D45-9305-ACCAD123D3E5}"/>
              </a:ext>
            </a:extLst>
          </p:cNvPr>
          <p:cNvSpPr txBox="1"/>
          <p:nvPr/>
        </p:nvSpPr>
        <p:spPr>
          <a:xfrm>
            <a:off x="387889" y="5380411"/>
            <a:ext cx="2637310" cy="369332"/>
          </a:xfrm>
          <a:prstGeom prst="rect">
            <a:avLst/>
          </a:prstGeom>
          <a:noFill/>
        </p:spPr>
        <p:txBody>
          <a:bodyPr wrap="square" rtlCol="0">
            <a:spAutoFit/>
          </a:bodyPr>
          <a:lstStyle/>
          <a:p>
            <a:pPr algn="just"/>
            <a:r>
              <a:rPr lang="pt-BR"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Quem precisa de um serviço terá à sua disposição dois formulários principais</a:t>
            </a:r>
            <a:endParaRPr lang="pt-BR" altLang="ja-JP" sz="9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0" name="テキスト ボックス 49">
            <a:extLst>
              <a:ext uri="{FF2B5EF4-FFF2-40B4-BE49-F238E27FC236}">
                <a16:creationId xmlns:a16="http://schemas.microsoft.com/office/drawing/2014/main" id="{FC136DF9-3D8F-4ED1-B58F-8684A6627895}"/>
              </a:ext>
            </a:extLst>
          </p:cNvPr>
          <p:cNvSpPr txBox="1"/>
          <p:nvPr/>
        </p:nvSpPr>
        <p:spPr>
          <a:xfrm>
            <a:off x="3412915" y="5374743"/>
            <a:ext cx="3640191" cy="369332"/>
          </a:xfrm>
          <a:prstGeom prst="rect">
            <a:avLst/>
          </a:prstGeom>
          <a:noFill/>
        </p:spPr>
        <p:txBody>
          <a:bodyPr wrap="square" rtlCol="0">
            <a:spAutoFit/>
          </a:bodyPr>
          <a:lstStyle/>
          <a:p>
            <a:pPr algn="just"/>
            <a:r>
              <a:rPr lang="pt-BR"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Os três primeiros que responderem ao chamado recebem os dados do cliente e entram em contato com ele para passar o orçamento. </a:t>
            </a:r>
            <a:endParaRPr lang="pt-BR" altLang="ja-JP" sz="9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1" name="矢印: 右 50">
            <a:extLst>
              <a:ext uri="{FF2B5EF4-FFF2-40B4-BE49-F238E27FC236}">
                <a16:creationId xmlns:a16="http://schemas.microsoft.com/office/drawing/2014/main" id="{0B67E9D0-70CA-4726-9627-681CB6B15DB4}"/>
              </a:ext>
            </a:extLst>
          </p:cNvPr>
          <p:cNvSpPr/>
          <p:nvPr/>
        </p:nvSpPr>
        <p:spPr>
          <a:xfrm>
            <a:off x="6997096" y="4511327"/>
            <a:ext cx="363985" cy="30777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55" name="図 54">
            <a:extLst>
              <a:ext uri="{FF2B5EF4-FFF2-40B4-BE49-F238E27FC236}">
                <a16:creationId xmlns:a16="http://schemas.microsoft.com/office/drawing/2014/main" id="{6C7EA2A9-D3A7-4B7F-B267-CC7FC73F25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36537" y="4129968"/>
            <a:ext cx="1102891" cy="1102891"/>
          </a:xfrm>
          <a:prstGeom prst="rect">
            <a:avLst/>
          </a:prstGeom>
        </p:spPr>
      </p:pic>
      <p:pic>
        <p:nvPicPr>
          <p:cNvPr id="57" name="図 56">
            <a:extLst>
              <a:ext uri="{FF2B5EF4-FFF2-40B4-BE49-F238E27FC236}">
                <a16:creationId xmlns:a16="http://schemas.microsoft.com/office/drawing/2014/main" id="{3F9D9907-A0F7-4E97-BC74-507AB24120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4843" y="4089596"/>
            <a:ext cx="1161694" cy="1132532"/>
          </a:xfrm>
          <a:prstGeom prst="rect">
            <a:avLst/>
          </a:prstGeom>
        </p:spPr>
      </p:pic>
      <p:sp>
        <p:nvSpPr>
          <p:cNvPr id="58" name="テキスト ボックス 57">
            <a:extLst>
              <a:ext uri="{FF2B5EF4-FFF2-40B4-BE49-F238E27FC236}">
                <a16:creationId xmlns:a16="http://schemas.microsoft.com/office/drawing/2014/main" id="{EDB82F16-0DF9-4ECC-A4AD-39CF2712D48C}"/>
              </a:ext>
            </a:extLst>
          </p:cNvPr>
          <p:cNvSpPr txBox="1"/>
          <p:nvPr/>
        </p:nvSpPr>
        <p:spPr>
          <a:xfrm>
            <a:off x="7796068" y="5364111"/>
            <a:ext cx="3389796" cy="369332"/>
          </a:xfrm>
          <a:prstGeom prst="rect">
            <a:avLst/>
          </a:prstGeom>
          <a:noFill/>
        </p:spPr>
        <p:txBody>
          <a:bodyPr wrap="square" rtlCol="0">
            <a:spAutoFit/>
          </a:bodyPr>
          <a:lstStyle/>
          <a:p>
            <a:pPr algn="just"/>
            <a:r>
              <a:rPr lang="pt-BR"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O cliente escolhe o que for de sua preferência de acordo com orçamento e avaliações que cada profissional tiver.</a:t>
            </a:r>
            <a:endParaRPr lang="pt-BR" altLang="ja-JP" sz="9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9" name="図 58">
            <a:extLst>
              <a:ext uri="{FF2B5EF4-FFF2-40B4-BE49-F238E27FC236}">
                <a16:creationId xmlns:a16="http://schemas.microsoft.com/office/drawing/2014/main" id="{602BB95A-4639-4112-8977-6A5316FB0A08}"/>
              </a:ext>
            </a:extLst>
          </p:cNvPr>
          <p:cNvPicPr>
            <a:picLocks noChangeAspect="1"/>
          </p:cNvPicPr>
          <p:nvPr/>
        </p:nvPicPr>
        <p:blipFill rotWithShape="1">
          <a:blip r:embed="rId4">
            <a:extLst>
              <a:ext uri="{28A0092B-C50C-407E-A947-70E740481C1C}">
                <a14:useLocalDpi xmlns:a14="http://schemas.microsoft.com/office/drawing/2010/main" val="0"/>
              </a:ext>
            </a:extLst>
          </a:blip>
          <a:srcRect l="22300" t="20307" r="21281" b="20375"/>
          <a:stretch/>
        </p:blipFill>
        <p:spPr>
          <a:xfrm>
            <a:off x="7530770" y="4119237"/>
            <a:ext cx="1065320" cy="1091953"/>
          </a:xfrm>
          <a:prstGeom prst="rect">
            <a:avLst/>
          </a:prstGeom>
        </p:spPr>
      </p:pic>
      <p:sp>
        <p:nvSpPr>
          <p:cNvPr id="60" name="正方形/長方形 59">
            <a:extLst>
              <a:ext uri="{FF2B5EF4-FFF2-40B4-BE49-F238E27FC236}">
                <a16:creationId xmlns:a16="http://schemas.microsoft.com/office/drawing/2014/main" id="{B9175419-2401-4D22-82C8-F6DC41515A73}"/>
              </a:ext>
            </a:extLst>
          </p:cNvPr>
          <p:cNvSpPr/>
          <p:nvPr/>
        </p:nvSpPr>
        <p:spPr>
          <a:xfrm>
            <a:off x="445728" y="5372998"/>
            <a:ext cx="2521632"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63E6C102-6B4C-43C8-9F07-D11C8903A8B4}"/>
              </a:ext>
            </a:extLst>
          </p:cNvPr>
          <p:cNvSpPr/>
          <p:nvPr/>
        </p:nvSpPr>
        <p:spPr>
          <a:xfrm>
            <a:off x="3421040" y="5383712"/>
            <a:ext cx="3576055"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4D9B2452-37DE-4C1C-B850-DB4C8F40E72D}"/>
              </a:ext>
            </a:extLst>
          </p:cNvPr>
          <p:cNvSpPr/>
          <p:nvPr/>
        </p:nvSpPr>
        <p:spPr>
          <a:xfrm>
            <a:off x="7796069" y="5362854"/>
            <a:ext cx="3483542"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8239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4898227-73D2-4BEC-95BF-FF30B603507C}"/>
              </a:ext>
            </a:extLst>
          </p:cNvPr>
          <p:cNvSpPr txBox="1"/>
          <p:nvPr/>
        </p:nvSpPr>
        <p:spPr>
          <a:xfrm>
            <a:off x="2482786" y="26634"/>
            <a:ext cx="6338657" cy="369332"/>
          </a:xfrm>
          <a:prstGeom prst="rect">
            <a:avLst/>
          </a:prstGeom>
          <a:noFill/>
        </p:spPr>
        <p:txBody>
          <a:bodyPr wrap="square" rtlCol="0">
            <a:spAutoFit/>
          </a:bodyPr>
          <a:lstStyle/>
          <a:p>
            <a:pPr algn="ctr"/>
            <a:r>
              <a:rPr kumimoji="1" lang="ja-JP" altLang="en-US"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ステッププロセスの説明</a:t>
            </a:r>
            <a:endParaRPr kumimoji="1" lang="ja-JP" altLang="en-US" dirty="0">
              <a:solidFill>
                <a:schemeClr val="bg1">
                  <a:lumMod val="50000"/>
                </a:schemeClr>
              </a:solidFill>
              <a:latin typeface="Tahoma" panose="020B0604030504040204" pitchFamily="34" charset="0"/>
              <a:cs typeface="Tahoma" panose="020B0604030504040204" pitchFamily="34" charset="0"/>
            </a:endParaRPr>
          </a:p>
        </p:txBody>
      </p:sp>
      <p:pic>
        <p:nvPicPr>
          <p:cNvPr id="6" name="図 5">
            <a:extLst>
              <a:ext uri="{FF2B5EF4-FFF2-40B4-BE49-F238E27FC236}">
                <a16:creationId xmlns:a16="http://schemas.microsoft.com/office/drawing/2014/main" id="{501657CA-9175-4D41-8DB5-8B358C7FA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220" y="1280824"/>
            <a:ext cx="919213" cy="790381"/>
          </a:xfrm>
          <a:prstGeom prst="rect">
            <a:avLst/>
          </a:prstGeom>
        </p:spPr>
      </p:pic>
      <p:sp>
        <p:nvSpPr>
          <p:cNvPr id="7" name="テキスト ボックス 6">
            <a:extLst>
              <a:ext uri="{FF2B5EF4-FFF2-40B4-BE49-F238E27FC236}">
                <a16:creationId xmlns:a16="http://schemas.microsoft.com/office/drawing/2014/main" id="{0B655915-CB1E-4BD5-97AB-97E48B2BAB5B}"/>
              </a:ext>
            </a:extLst>
          </p:cNvPr>
          <p:cNvSpPr txBox="1"/>
          <p:nvPr/>
        </p:nvSpPr>
        <p:spPr>
          <a:xfrm>
            <a:off x="194567" y="2264443"/>
            <a:ext cx="2539756" cy="215444"/>
          </a:xfrm>
          <a:prstGeom prst="rect">
            <a:avLst/>
          </a:prstGeom>
          <a:noFill/>
        </p:spPr>
        <p:txBody>
          <a:bodyPr wrap="square" rtlCol="0">
            <a:spAutoFit/>
          </a:bodyPr>
          <a:lstStyle/>
          <a:p>
            <a:pPr algn="ctr"/>
            <a:r>
              <a:rPr kumimoji="1" lang="ja-JP" altLang="en-US" sz="800" dirty="0">
                <a:latin typeface="Tahoma" panose="020B0604030504040204" pitchFamily="34" charset="0"/>
                <a:ea typeface="Tahoma" panose="020B0604030504040204" pitchFamily="34" charset="0"/>
                <a:cs typeface="Tahoma" panose="020B0604030504040204" pitchFamily="34" charset="0"/>
              </a:rPr>
              <a:t>プロバイダーは、プロフィールとサービスを登録します。</a:t>
            </a:r>
            <a:endParaRPr kumimoji="1" lang="ja-JP" altLang="en-US" sz="800" dirty="0">
              <a:latin typeface="Tahoma" panose="020B0604030504040204" pitchFamily="34" charset="0"/>
              <a:cs typeface="Tahoma" panose="020B0604030504040204" pitchFamily="34" charset="0"/>
            </a:endParaRPr>
          </a:p>
        </p:txBody>
      </p:sp>
      <p:sp>
        <p:nvSpPr>
          <p:cNvPr id="8" name="テキスト ボックス 7">
            <a:extLst>
              <a:ext uri="{FF2B5EF4-FFF2-40B4-BE49-F238E27FC236}">
                <a16:creationId xmlns:a16="http://schemas.microsoft.com/office/drawing/2014/main" id="{1114F322-740E-46E3-B5E3-648FAE2E7C98}"/>
              </a:ext>
            </a:extLst>
          </p:cNvPr>
          <p:cNvSpPr txBox="1"/>
          <p:nvPr/>
        </p:nvSpPr>
        <p:spPr>
          <a:xfrm>
            <a:off x="-122996" y="663561"/>
            <a:ext cx="2220737" cy="307777"/>
          </a:xfrm>
          <a:prstGeom prst="rect">
            <a:avLst/>
          </a:prstGeom>
          <a:noFill/>
        </p:spPr>
        <p:txBody>
          <a:bodyPr wrap="square" rtlCol="0">
            <a:spAutoFit/>
          </a:bodyPr>
          <a:lstStyle/>
          <a:p>
            <a:pPr algn="ctr"/>
            <a:r>
              <a:rPr kumimoji="1" lang="ja-JP" altLang="en-US" sz="1400" dirty="0">
                <a:solidFill>
                  <a:srgbClr val="7030A0"/>
                </a:solidFill>
                <a:latin typeface="Tahoma" panose="020B0604030504040204" pitchFamily="34" charset="0"/>
                <a:ea typeface="Tahoma" panose="020B0604030504040204" pitchFamily="34" charset="0"/>
                <a:cs typeface="Tahoma" panose="020B0604030504040204" pitchFamily="34" charset="0"/>
              </a:rPr>
              <a:t>プロバイダー</a:t>
            </a:r>
            <a:endParaRPr kumimoji="1" lang="ja-JP" altLang="en-US" sz="1400" dirty="0">
              <a:solidFill>
                <a:srgbClr val="7030A0"/>
              </a:solidFill>
              <a:latin typeface="Tahoma" panose="020B0604030504040204" pitchFamily="34" charset="0"/>
              <a:cs typeface="Tahoma" panose="020B0604030504040204" pitchFamily="34" charset="0"/>
            </a:endParaRPr>
          </a:p>
        </p:txBody>
      </p:sp>
      <p:sp>
        <p:nvSpPr>
          <p:cNvPr id="13" name="矢印: 右 12">
            <a:extLst>
              <a:ext uri="{FF2B5EF4-FFF2-40B4-BE49-F238E27FC236}">
                <a16:creationId xmlns:a16="http://schemas.microsoft.com/office/drawing/2014/main" id="{D89F69A7-17E5-4D24-8B63-38915553F494}"/>
              </a:ext>
            </a:extLst>
          </p:cNvPr>
          <p:cNvSpPr/>
          <p:nvPr/>
        </p:nvSpPr>
        <p:spPr>
          <a:xfrm>
            <a:off x="2885241" y="1800304"/>
            <a:ext cx="363985" cy="30777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ABA02BFB-44A6-4E0C-A7F9-13A22349B8CC}"/>
              </a:ext>
            </a:extLst>
          </p:cNvPr>
          <p:cNvPicPr>
            <a:picLocks noChangeAspect="1"/>
          </p:cNvPicPr>
          <p:nvPr/>
        </p:nvPicPr>
        <p:blipFill rotWithShape="1">
          <a:blip r:embed="rId3">
            <a:extLst>
              <a:ext uri="{28A0092B-C50C-407E-A947-70E740481C1C}">
                <a14:useLocalDpi xmlns:a14="http://schemas.microsoft.com/office/drawing/2010/main" val="0"/>
              </a:ext>
            </a:extLst>
          </a:blip>
          <a:srcRect l="22098" t="20604" r="22424" b="19105"/>
          <a:stretch/>
        </p:blipFill>
        <p:spPr>
          <a:xfrm>
            <a:off x="417250" y="1085637"/>
            <a:ext cx="1047566" cy="1109858"/>
          </a:xfrm>
          <a:prstGeom prst="rect">
            <a:avLst/>
          </a:prstGeom>
        </p:spPr>
      </p:pic>
      <p:pic>
        <p:nvPicPr>
          <p:cNvPr id="17" name="図 16">
            <a:extLst>
              <a:ext uri="{FF2B5EF4-FFF2-40B4-BE49-F238E27FC236}">
                <a16:creationId xmlns:a16="http://schemas.microsoft.com/office/drawing/2014/main" id="{A0D2EAFA-C793-49A4-9AF3-5471B60D194A}"/>
              </a:ext>
            </a:extLst>
          </p:cNvPr>
          <p:cNvPicPr>
            <a:picLocks noChangeAspect="1"/>
          </p:cNvPicPr>
          <p:nvPr/>
        </p:nvPicPr>
        <p:blipFill rotWithShape="1">
          <a:blip r:embed="rId4">
            <a:extLst>
              <a:ext uri="{28A0092B-C50C-407E-A947-70E740481C1C}">
                <a14:useLocalDpi xmlns:a14="http://schemas.microsoft.com/office/drawing/2010/main" val="0"/>
              </a:ext>
            </a:extLst>
          </a:blip>
          <a:srcRect l="22300" t="20307" r="21281" b="20375"/>
          <a:stretch/>
        </p:blipFill>
        <p:spPr>
          <a:xfrm>
            <a:off x="417250" y="4119240"/>
            <a:ext cx="1065320" cy="1091953"/>
          </a:xfrm>
          <a:prstGeom prst="rect">
            <a:avLst/>
          </a:prstGeom>
        </p:spPr>
      </p:pic>
      <p:sp>
        <p:nvSpPr>
          <p:cNvPr id="18" name="テキスト ボックス 17">
            <a:extLst>
              <a:ext uri="{FF2B5EF4-FFF2-40B4-BE49-F238E27FC236}">
                <a16:creationId xmlns:a16="http://schemas.microsoft.com/office/drawing/2014/main" id="{5D1E94EF-45EC-4116-987F-C316E21CBA8F}"/>
              </a:ext>
            </a:extLst>
          </p:cNvPr>
          <p:cNvSpPr txBox="1"/>
          <p:nvPr/>
        </p:nvSpPr>
        <p:spPr>
          <a:xfrm>
            <a:off x="123544" y="3699897"/>
            <a:ext cx="1606644" cy="307777"/>
          </a:xfrm>
          <a:prstGeom prst="rect">
            <a:avLst/>
          </a:prstGeom>
          <a:noFill/>
        </p:spPr>
        <p:txBody>
          <a:bodyPr wrap="square" rtlCol="0">
            <a:spAutoFit/>
          </a:bodyPr>
          <a:lstStyle/>
          <a:p>
            <a:pPr algn="ctr"/>
            <a:r>
              <a:rPr kumimoji="1" lang="ja-JP" altLang="en-US" sz="1400" dirty="0">
                <a:solidFill>
                  <a:srgbClr val="7030A0"/>
                </a:solidFill>
                <a:latin typeface="Tahoma" panose="020B0604030504040204" pitchFamily="34" charset="0"/>
                <a:ea typeface="Tahoma" panose="020B0604030504040204" pitchFamily="34" charset="0"/>
                <a:cs typeface="Tahoma" panose="020B0604030504040204" pitchFamily="34" charset="0"/>
              </a:rPr>
              <a:t>お客様</a:t>
            </a:r>
            <a:endParaRPr kumimoji="1" lang="ja-JP" altLang="en-US" sz="1400" dirty="0">
              <a:solidFill>
                <a:srgbClr val="7030A0"/>
              </a:solidFill>
              <a:latin typeface="Tahoma" panose="020B0604030504040204" pitchFamily="34" charset="0"/>
              <a:cs typeface="Tahoma" panose="020B0604030504040204" pitchFamily="34" charset="0"/>
            </a:endParaRPr>
          </a:p>
        </p:txBody>
      </p:sp>
      <p:sp>
        <p:nvSpPr>
          <p:cNvPr id="19" name="矢印: 右 18">
            <a:extLst>
              <a:ext uri="{FF2B5EF4-FFF2-40B4-BE49-F238E27FC236}">
                <a16:creationId xmlns:a16="http://schemas.microsoft.com/office/drawing/2014/main" id="{EF0D481D-2CAC-4583-85BF-B626F4C7CDF9}"/>
              </a:ext>
            </a:extLst>
          </p:cNvPr>
          <p:cNvSpPr/>
          <p:nvPr/>
        </p:nvSpPr>
        <p:spPr>
          <a:xfrm>
            <a:off x="2885240" y="4511327"/>
            <a:ext cx="363985" cy="30777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452B797-61BB-40AB-87CD-AE39E46FC345}"/>
              </a:ext>
            </a:extLst>
          </p:cNvPr>
          <p:cNvSpPr txBox="1"/>
          <p:nvPr/>
        </p:nvSpPr>
        <p:spPr>
          <a:xfrm>
            <a:off x="3840332" y="2264443"/>
            <a:ext cx="2539756" cy="338554"/>
          </a:xfrm>
          <a:prstGeom prst="rect">
            <a:avLst/>
          </a:prstGeom>
          <a:noFill/>
        </p:spPr>
        <p:txBody>
          <a:bodyPr wrap="square" rtlCol="0">
            <a:spAutoFit/>
          </a:bodyPr>
          <a:lstStyle/>
          <a:p>
            <a:pPr algn="ctr"/>
            <a:r>
              <a:rPr kumimoji="1" lang="ja-JP" altLang="en-US" sz="800" dirty="0">
                <a:latin typeface="Tahoma" panose="020B0604030504040204" pitchFamily="34" charset="0"/>
                <a:ea typeface="Tahoma" panose="020B0604030504040204" pitchFamily="34" charset="0"/>
                <a:cs typeface="Tahoma" panose="020B0604030504040204" pitchFamily="34" charset="0"/>
              </a:rPr>
              <a:t>サイト上での支払いを受け取り、クレジットを購入するためのウォレットを作成します。</a:t>
            </a:r>
            <a:endParaRPr kumimoji="1" lang="ja-JP" altLang="en-US" sz="800" dirty="0">
              <a:latin typeface="Tahoma" panose="020B0604030504040204" pitchFamily="34" charset="0"/>
              <a:cs typeface="Tahoma" panose="020B0604030504040204" pitchFamily="34" charset="0"/>
            </a:endParaRPr>
          </a:p>
        </p:txBody>
      </p:sp>
      <p:sp>
        <p:nvSpPr>
          <p:cNvPr id="21" name="テキスト ボックス 20">
            <a:extLst>
              <a:ext uri="{FF2B5EF4-FFF2-40B4-BE49-F238E27FC236}">
                <a16:creationId xmlns:a16="http://schemas.microsoft.com/office/drawing/2014/main" id="{DE40FFDE-962C-4453-9E58-66C8995082C9}"/>
              </a:ext>
            </a:extLst>
          </p:cNvPr>
          <p:cNvSpPr txBox="1"/>
          <p:nvPr/>
        </p:nvSpPr>
        <p:spPr>
          <a:xfrm>
            <a:off x="194567" y="2416745"/>
            <a:ext cx="2539756" cy="215444"/>
          </a:xfrm>
          <a:prstGeom prst="rect">
            <a:avLst/>
          </a:prstGeom>
          <a:noFill/>
        </p:spPr>
        <p:txBody>
          <a:bodyPr wrap="square" rtlCol="0">
            <a:spAutoFit/>
          </a:bodyPr>
          <a:lstStyle/>
          <a:p>
            <a:pPr algn="ctr"/>
            <a:r>
              <a:rPr kumimoji="1" lang="ja-JP" altLang="en-US" sz="800" dirty="0">
                <a:latin typeface="Tahoma" panose="020B0604030504040204" pitchFamily="34" charset="0"/>
                <a:ea typeface="Tahoma" panose="020B0604030504040204" pitchFamily="34" charset="0"/>
                <a:cs typeface="Tahoma" panose="020B0604030504040204" pitchFamily="34" charset="0"/>
              </a:rPr>
              <a:t>サービスに割引クーポンやプロモーションを作成します。</a:t>
            </a:r>
            <a:endParaRPr kumimoji="1" lang="ja-JP" altLang="en-US" sz="800" dirty="0">
              <a:latin typeface="Tahoma" panose="020B0604030504040204" pitchFamily="34" charset="0"/>
              <a:cs typeface="Tahoma" panose="020B0604030504040204" pitchFamily="34" charset="0"/>
            </a:endParaRPr>
          </a:p>
        </p:txBody>
      </p:sp>
      <p:sp>
        <p:nvSpPr>
          <p:cNvPr id="22" name="矢印: 右 21">
            <a:extLst>
              <a:ext uri="{FF2B5EF4-FFF2-40B4-BE49-F238E27FC236}">
                <a16:creationId xmlns:a16="http://schemas.microsoft.com/office/drawing/2014/main" id="{AEEF18B9-8337-4FB3-8D55-6ED74AD933AF}"/>
              </a:ext>
            </a:extLst>
          </p:cNvPr>
          <p:cNvSpPr/>
          <p:nvPr/>
        </p:nvSpPr>
        <p:spPr>
          <a:xfrm>
            <a:off x="6997096" y="1790062"/>
            <a:ext cx="363985" cy="30777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B19FEA9-F69E-4380-A73A-2DBA90096733}"/>
              </a:ext>
            </a:extLst>
          </p:cNvPr>
          <p:cNvSpPr txBox="1"/>
          <p:nvPr/>
        </p:nvSpPr>
        <p:spPr>
          <a:xfrm>
            <a:off x="7803483" y="2264443"/>
            <a:ext cx="3249227" cy="338554"/>
          </a:xfrm>
          <a:prstGeom prst="rect">
            <a:avLst/>
          </a:prstGeom>
          <a:noFill/>
        </p:spPr>
        <p:txBody>
          <a:bodyPr wrap="square" rtlCol="0">
            <a:spAutoFit/>
          </a:bodyPr>
          <a:lstStyle/>
          <a:p>
            <a:pPr algn="ctr"/>
            <a:r>
              <a:rPr kumimoji="1" lang="ja-JP" altLang="en-US" sz="800" dirty="0">
                <a:latin typeface="Tahoma" panose="020B0604030504040204" pitchFamily="34" charset="0"/>
                <a:ea typeface="Tahoma" panose="020B0604030504040204" pitchFamily="34" charset="0"/>
                <a:cs typeface="Tahoma" panose="020B0604030504040204" pitchFamily="34" charset="0"/>
              </a:rPr>
              <a:t>最大</a:t>
            </a:r>
            <a:r>
              <a:rPr kumimoji="1" lang="en-US" altLang="ja-JP" sz="800" dirty="0">
                <a:latin typeface="Tahoma" panose="020B0604030504040204" pitchFamily="34" charset="0"/>
                <a:ea typeface="Tahoma" panose="020B0604030504040204" pitchFamily="34" charset="0"/>
                <a:cs typeface="Tahoma" panose="020B0604030504040204" pitchFamily="34" charset="0"/>
              </a:rPr>
              <a:t>5</a:t>
            </a:r>
            <a:r>
              <a:rPr kumimoji="1" lang="ja-JP" altLang="en-US" sz="800" dirty="0">
                <a:latin typeface="Tahoma" panose="020B0604030504040204" pitchFamily="34" charset="0"/>
                <a:ea typeface="Tahoma" panose="020B0604030504040204" pitchFamily="34" charset="0"/>
                <a:cs typeface="Tahoma" panose="020B0604030504040204" pitchFamily="34" charset="0"/>
              </a:rPr>
              <a:t>件のサービスリクエストに対応し、それ以上のリクエストを解放するにはコインを購入する必要があります。</a:t>
            </a:r>
            <a:endParaRPr kumimoji="1" lang="ja-JP" altLang="en-US" sz="800" dirty="0">
              <a:latin typeface="Tahoma" panose="020B0604030504040204" pitchFamily="34" charset="0"/>
              <a:cs typeface="Tahoma" panose="020B0604030504040204" pitchFamily="34" charset="0"/>
            </a:endParaRPr>
          </a:p>
        </p:txBody>
      </p:sp>
      <p:pic>
        <p:nvPicPr>
          <p:cNvPr id="27" name="図 26">
            <a:extLst>
              <a:ext uri="{FF2B5EF4-FFF2-40B4-BE49-F238E27FC236}">
                <a16:creationId xmlns:a16="http://schemas.microsoft.com/office/drawing/2014/main" id="{B58FEA1A-0BCB-4EB0-B51A-6FE9522C7E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276" y="1046423"/>
            <a:ext cx="1554397" cy="1116108"/>
          </a:xfrm>
          <a:prstGeom prst="rect">
            <a:avLst/>
          </a:prstGeom>
        </p:spPr>
      </p:pic>
      <p:pic>
        <p:nvPicPr>
          <p:cNvPr id="29" name="図 28">
            <a:extLst>
              <a:ext uri="{FF2B5EF4-FFF2-40B4-BE49-F238E27FC236}">
                <a16:creationId xmlns:a16="http://schemas.microsoft.com/office/drawing/2014/main" id="{DF1DB03D-A4E2-4869-B22F-80AF484107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8904" y="609823"/>
            <a:ext cx="2718295" cy="1585672"/>
          </a:xfrm>
          <a:prstGeom prst="rect">
            <a:avLst/>
          </a:prstGeom>
        </p:spPr>
      </p:pic>
      <p:pic>
        <p:nvPicPr>
          <p:cNvPr id="31" name="図 30">
            <a:extLst>
              <a:ext uri="{FF2B5EF4-FFF2-40B4-BE49-F238E27FC236}">
                <a16:creationId xmlns:a16="http://schemas.microsoft.com/office/drawing/2014/main" id="{51AEF9A7-84AE-4A02-B95D-EC7D8D7AB5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6059" y="1579556"/>
            <a:ext cx="675204" cy="658253"/>
          </a:xfrm>
          <a:prstGeom prst="rect">
            <a:avLst/>
          </a:prstGeom>
        </p:spPr>
      </p:pic>
      <p:sp>
        <p:nvSpPr>
          <p:cNvPr id="33" name="テキスト ボックス 32">
            <a:extLst>
              <a:ext uri="{FF2B5EF4-FFF2-40B4-BE49-F238E27FC236}">
                <a16:creationId xmlns:a16="http://schemas.microsoft.com/office/drawing/2014/main" id="{E5EC8416-BE30-4047-9A31-6E5D7B896CC7}"/>
              </a:ext>
            </a:extLst>
          </p:cNvPr>
          <p:cNvSpPr txBox="1"/>
          <p:nvPr/>
        </p:nvSpPr>
        <p:spPr>
          <a:xfrm>
            <a:off x="2700286" y="6648686"/>
            <a:ext cx="6338657" cy="261610"/>
          </a:xfrm>
          <a:prstGeom prst="rect">
            <a:avLst/>
          </a:prstGeom>
          <a:noFill/>
        </p:spPr>
        <p:txBody>
          <a:bodyPr wrap="square" rtlCol="0">
            <a:spAutoFit/>
          </a:bodyPr>
          <a:lstStyle/>
          <a:p>
            <a:pPr algn="ctr"/>
            <a:r>
              <a:rPr kumimoji="1" lang="ja-JP" altLang="en-US" sz="10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サイトの目的：サービスの契約を容易にすること。</a:t>
            </a:r>
            <a:endParaRPr kumimoji="1" lang="ja-JP" altLang="en-US" sz="1050" dirty="0">
              <a:solidFill>
                <a:schemeClr val="bg1">
                  <a:lumMod val="50000"/>
                </a:schemeClr>
              </a:solidFill>
              <a:latin typeface="Tahoma" panose="020B0604030504040204" pitchFamily="34" charset="0"/>
              <a:cs typeface="Tahoma" panose="020B0604030504040204" pitchFamily="34" charset="0"/>
            </a:endParaRPr>
          </a:p>
        </p:txBody>
      </p:sp>
      <p:sp>
        <p:nvSpPr>
          <p:cNvPr id="34" name="テキスト ボックス 33">
            <a:extLst>
              <a:ext uri="{FF2B5EF4-FFF2-40B4-BE49-F238E27FC236}">
                <a16:creationId xmlns:a16="http://schemas.microsoft.com/office/drawing/2014/main" id="{034FE411-B09B-46F5-A779-047AB1CE12C5}"/>
              </a:ext>
            </a:extLst>
          </p:cNvPr>
          <p:cNvSpPr txBox="1"/>
          <p:nvPr/>
        </p:nvSpPr>
        <p:spPr>
          <a:xfrm>
            <a:off x="212691" y="5814889"/>
            <a:ext cx="10609189" cy="784830"/>
          </a:xfrm>
          <a:prstGeom prst="rect">
            <a:avLst/>
          </a:prstGeom>
          <a:noFill/>
        </p:spPr>
        <p:txBody>
          <a:bodyPr wrap="square" rtlCol="0">
            <a:spAutoFit/>
          </a:bodyPr>
          <a:lstStyle/>
          <a:p>
            <a:pPr algn="just"/>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サービスを必要とする人は、</a:t>
            </a:r>
            <a:r>
              <a:rPr lang="en-US"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a:t>
            </a:r>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つの主要なフォームを利用できます。最初のフォームでは、サービスに関するすべてを具体的に指定する必要があります。</a:t>
            </a:r>
            <a:r>
              <a:rPr lang="en-US"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a:t>
            </a:r>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番目のフォームでは、サービスを必要とする場所の住所を入力します。その後、アプリケーションは、サービスを確認するために必要なコードが含まれたメッセージを顧客の携帯電話に送信します。</a:t>
            </a:r>
          </a:p>
          <a:p>
            <a:pPr algn="just"/>
            <a:endPar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just"/>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一度確認されると、アプリケーションは、距離、速度などのさまざまな要因を考慮して、最も適したプロフェッショナルに通知します。最初に呼び出しに応答した</a:t>
            </a:r>
            <a:r>
              <a:rPr lang="en-US"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3</a:t>
            </a:r>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人のプロフェッショナルは、顧客のデータを受け取り、見積もりを提供するために彼らと連絡を取ります。最終的に、顧客は、それぞれのプロフェッショナルの予算と評価に基づいて、自分の好みに合わせて選択することができます。</a:t>
            </a:r>
            <a:endParaRPr lang="pt-BR" altLang="ja-JP" sz="9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5" name="テキスト ボックス 34">
            <a:extLst>
              <a:ext uri="{FF2B5EF4-FFF2-40B4-BE49-F238E27FC236}">
                <a16:creationId xmlns:a16="http://schemas.microsoft.com/office/drawing/2014/main" id="{40F1AC9A-9B39-4FB2-9F55-00817BEEA0EA}"/>
              </a:ext>
            </a:extLst>
          </p:cNvPr>
          <p:cNvSpPr txBox="1"/>
          <p:nvPr/>
        </p:nvSpPr>
        <p:spPr>
          <a:xfrm>
            <a:off x="212691" y="2757542"/>
            <a:ext cx="11526919" cy="707886"/>
          </a:xfrm>
          <a:prstGeom prst="rect">
            <a:avLst/>
          </a:prstGeom>
          <a:noFill/>
        </p:spPr>
        <p:txBody>
          <a:bodyPr wrap="square" rtlCol="0">
            <a:spAutoFit/>
          </a:bodyPr>
          <a:lstStyle/>
          <a:p>
            <a:pPr algn="just"/>
            <a:r>
              <a:rPr lang="en-US" altLang="ja-JP" sz="8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MaisuApp</a:t>
            </a:r>
            <a:r>
              <a:rPr lang="ja-JP" alt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を介して顧客にサービスを提供することに興味のあるプロフェッショナルは、プラットフォームに登録する必要があります。まず、提供するサービス、郵便番号、および携帯番号などの情報を入力する必要があります。次に、活動についてさらに詳細を提供する必要があり、最後に広告を作成する必要があります。</a:t>
            </a:r>
          </a:p>
          <a:p>
            <a:pPr algn="just"/>
            <a:r>
              <a:rPr lang="ja-JP" alt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広告はサービスの入り口であり、アプリケーションはプロフェッショナルができるだけ自分の特徴や差別化などを詳細に説明することを奨励しています。作成されたら、次のステップは在留カードまたは法人番号、完全な住所を入力し、</a:t>
            </a:r>
            <a:r>
              <a:rPr lang="en-US" altLang="ja-JP"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SMS</a:t>
            </a:r>
            <a:r>
              <a:rPr lang="ja-JP" alt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で送信されたコードで登録を確認することです。最後に、プロフェッショナルは、アプリが新しい依頼がある場合に通知するのを待つだけで、顧客と連絡を取り、見積もりを作成する必要があります。</a:t>
            </a:r>
          </a:p>
          <a:p>
            <a:pPr algn="just"/>
            <a:r>
              <a:rPr lang="ja-JP" altLang="en-US" sz="8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このアプリの特徴は、プロフェッショナルに選択の権利を与え、距離、速度などの要因に基づいて依頼を受け取ることができる点です。さらに、クレジットパッケージで解放されるアプリケーションによる支払いプロセスの簡略化も可能です。</a:t>
            </a:r>
            <a:endParaRPr lang="pt-BR" altLang="ja-JP" sz="8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cxnSp>
        <p:nvCxnSpPr>
          <p:cNvPr id="37" name="直線コネクタ 36">
            <a:extLst>
              <a:ext uri="{FF2B5EF4-FFF2-40B4-BE49-F238E27FC236}">
                <a16:creationId xmlns:a16="http://schemas.microsoft.com/office/drawing/2014/main" id="{461C6943-9432-4AF8-AE56-004F7EC869F4}"/>
              </a:ext>
            </a:extLst>
          </p:cNvPr>
          <p:cNvCxnSpPr>
            <a:cxnSpLocks/>
          </p:cNvCxnSpPr>
          <p:nvPr/>
        </p:nvCxnSpPr>
        <p:spPr>
          <a:xfrm>
            <a:off x="0" y="36931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96D5A2DB-058E-4215-817D-532352322D3E}"/>
              </a:ext>
            </a:extLst>
          </p:cNvPr>
          <p:cNvSpPr/>
          <p:nvPr/>
        </p:nvSpPr>
        <p:spPr>
          <a:xfrm>
            <a:off x="212691" y="2264443"/>
            <a:ext cx="2521632"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43B52ED-4033-437C-898D-3B2C126A363D}"/>
              </a:ext>
            </a:extLst>
          </p:cNvPr>
          <p:cNvSpPr/>
          <p:nvPr/>
        </p:nvSpPr>
        <p:spPr>
          <a:xfrm>
            <a:off x="3886903" y="2264443"/>
            <a:ext cx="2521632"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ED836A9B-FC68-4678-9940-2A77694E8549}"/>
              </a:ext>
            </a:extLst>
          </p:cNvPr>
          <p:cNvSpPr/>
          <p:nvPr/>
        </p:nvSpPr>
        <p:spPr>
          <a:xfrm>
            <a:off x="7796069" y="2266462"/>
            <a:ext cx="3247753"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0894EB84-26AA-411A-9A5F-A3F29A7A39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4006" y="4049021"/>
            <a:ext cx="1760554" cy="1232387"/>
          </a:xfrm>
          <a:prstGeom prst="rect">
            <a:avLst/>
          </a:prstGeom>
        </p:spPr>
      </p:pic>
      <p:pic>
        <p:nvPicPr>
          <p:cNvPr id="45" name="図 44">
            <a:extLst>
              <a:ext uri="{FF2B5EF4-FFF2-40B4-BE49-F238E27FC236}">
                <a16:creationId xmlns:a16="http://schemas.microsoft.com/office/drawing/2014/main" id="{BB721A1E-34F0-4CCD-B5BC-3465477CA473}"/>
              </a:ext>
            </a:extLst>
          </p:cNvPr>
          <p:cNvPicPr>
            <a:picLocks noChangeAspect="1"/>
          </p:cNvPicPr>
          <p:nvPr/>
        </p:nvPicPr>
        <p:blipFill rotWithShape="1">
          <a:blip r:embed="rId9">
            <a:extLst>
              <a:ext uri="{28A0092B-C50C-407E-A947-70E740481C1C}">
                <a14:useLocalDpi xmlns:a14="http://schemas.microsoft.com/office/drawing/2010/main" val="0"/>
              </a:ext>
            </a:extLst>
          </a:blip>
          <a:srcRect l="-786" t="10039" r="-371" b="14565"/>
          <a:stretch/>
        </p:blipFill>
        <p:spPr>
          <a:xfrm>
            <a:off x="4567661" y="3926617"/>
            <a:ext cx="1899248" cy="1415594"/>
          </a:xfrm>
          <a:prstGeom prst="rect">
            <a:avLst/>
          </a:prstGeom>
        </p:spPr>
      </p:pic>
      <p:pic>
        <p:nvPicPr>
          <p:cNvPr id="47" name="図 46">
            <a:extLst>
              <a:ext uri="{FF2B5EF4-FFF2-40B4-BE49-F238E27FC236}">
                <a16:creationId xmlns:a16="http://schemas.microsoft.com/office/drawing/2014/main" id="{D33C8A76-04E3-4C47-B4E0-2D3900E0C9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4290" y="3881279"/>
            <a:ext cx="1177606" cy="1189471"/>
          </a:xfrm>
          <a:prstGeom prst="rect">
            <a:avLst/>
          </a:prstGeom>
        </p:spPr>
      </p:pic>
      <p:sp>
        <p:nvSpPr>
          <p:cNvPr id="49" name="テキスト ボックス 48">
            <a:extLst>
              <a:ext uri="{FF2B5EF4-FFF2-40B4-BE49-F238E27FC236}">
                <a16:creationId xmlns:a16="http://schemas.microsoft.com/office/drawing/2014/main" id="{AFFB24B1-DE49-4D45-9305-ACCAD123D3E5}"/>
              </a:ext>
            </a:extLst>
          </p:cNvPr>
          <p:cNvSpPr txBox="1"/>
          <p:nvPr/>
        </p:nvSpPr>
        <p:spPr>
          <a:xfrm>
            <a:off x="387889" y="5380411"/>
            <a:ext cx="2637310" cy="369332"/>
          </a:xfrm>
          <a:prstGeom prst="rect">
            <a:avLst/>
          </a:prstGeom>
          <a:noFill/>
        </p:spPr>
        <p:txBody>
          <a:bodyPr wrap="square" rtlCol="0">
            <a:spAutoFit/>
          </a:bodyPr>
          <a:lstStyle/>
          <a:p>
            <a:pPr algn="just"/>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サービスを必要とする人は、</a:t>
            </a:r>
            <a:r>
              <a:rPr lang="en-US"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a:t>
            </a:r>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つの主要なフォームを利用できます。</a:t>
            </a:r>
            <a:endParaRPr lang="pt-BR" altLang="ja-JP" sz="9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0" name="テキスト ボックス 49">
            <a:extLst>
              <a:ext uri="{FF2B5EF4-FFF2-40B4-BE49-F238E27FC236}">
                <a16:creationId xmlns:a16="http://schemas.microsoft.com/office/drawing/2014/main" id="{FC136DF9-3D8F-4ED1-B58F-8684A6627895}"/>
              </a:ext>
            </a:extLst>
          </p:cNvPr>
          <p:cNvSpPr txBox="1"/>
          <p:nvPr/>
        </p:nvSpPr>
        <p:spPr>
          <a:xfrm>
            <a:off x="3412915" y="5374743"/>
            <a:ext cx="3640191" cy="369332"/>
          </a:xfrm>
          <a:prstGeom prst="rect">
            <a:avLst/>
          </a:prstGeom>
          <a:noFill/>
        </p:spPr>
        <p:txBody>
          <a:bodyPr wrap="square" rtlCol="0">
            <a:spAutoFit/>
          </a:bodyPr>
          <a:lstStyle/>
          <a:p>
            <a:pPr algn="just"/>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呼び出しに最初に応じた</a:t>
            </a:r>
            <a:r>
              <a:rPr lang="en-US" altLang="ja-JP"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3</a:t>
            </a:r>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人は、顧客のデータを受け取り、見積もりを提供するために彼と連絡を取ります。</a:t>
            </a:r>
            <a:endParaRPr lang="pt-BR" altLang="ja-JP" sz="9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1" name="矢印: 右 50">
            <a:extLst>
              <a:ext uri="{FF2B5EF4-FFF2-40B4-BE49-F238E27FC236}">
                <a16:creationId xmlns:a16="http://schemas.microsoft.com/office/drawing/2014/main" id="{0B67E9D0-70CA-4726-9627-681CB6B15DB4}"/>
              </a:ext>
            </a:extLst>
          </p:cNvPr>
          <p:cNvSpPr/>
          <p:nvPr/>
        </p:nvSpPr>
        <p:spPr>
          <a:xfrm>
            <a:off x="6997096" y="4511327"/>
            <a:ext cx="363985" cy="30777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55" name="図 54">
            <a:extLst>
              <a:ext uri="{FF2B5EF4-FFF2-40B4-BE49-F238E27FC236}">
                <a16:creationId xmlns:a16="http://schemas.microsoft.com/office/drawing/2014/main" id="{6C7EA2A9-D3A7-4B7F-B267-CC7FC73F25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36537" y="4129968"/>
            <a:ext cx="1102891" cy="1102891"/>
          </a:xfrm>
          <a:prstGeom prst="rect">
            <a:avLst/>
          </a:prstGeom>
        </p:spPr>
      </p:pic>
      <p:pic>
        <p:nvPicPr>
          <p:cNvPr id="57" name="図 56">
            <a:extLst>
              <a:ext uri="{FF2B5EF4-FFF2-40B4-BE49-F238E27FC236}">
                <a16:creationId xmlns:a16="http://schemas.microsoft.com/office/drawing/2014/main" id="{3F9D9907-A0F7-4E97-BC74-507AB24120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4843" y="4089596"/>
            <a:ext cx="1161694" cy="1132532"/>
          </a:xfrm>
          <a:prstGeom prst="rect">
            <a:avLst/>
          </a:prstGeom>
        </p:spPr>
      </p:pic>
      <p:sp>
        <p:nvSpPr>
          <p:cNvPr id="58" name="テキスト ボックス 57">
            <a:extLst>
              <a:ext uri="{FF2B5EF4-FFF2-40B4-BE49-F238E27FC236}">
                <a16:creationId xmlns:a16="http://schemas.microsoft.com/office/drawing/2014/main" id="{EDB82F16-0DF9-4ECC-A4AD-39CF2712D48C}"/>
              </a:ext>
            </a:extLst>
          </p:cNvPr>
          <p:cNvSpPr txBox="1"/>
          <p:nvPr/>
        </p:nvSpPr>
        <p:spPr>
          <a:xfrm>
            <a:off x="7796068" y="5364111"/>
            <a:ext cx="3389796" cy="369332"/>
          </a:xfrm>
          <a:prstGeom prst="rect">
            <a:avLst/>
          </a:prstGeom>
          <a:noFill/>
        </p:spPr>
        <p:txBody>
          <a:bodyPr wrap="square" rtlCol="0">
            <a:spAutoFit/>
          </a:bodyPr>
          <a:lstStyle/>
          <a:p>
            <a:pPr algn="just"/>
            <a:r>
              <a:rPr lang="ja-JP" altLang="en-US" sz="9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お客様は、予算や各プロフェッショナルの評価に基づいて、自分の好みに合ったものを選択できます。</a:t>
            </a:r>
            <a:endParaRPr lang="pt-BR" altLang="ja-JP" sz="900" b="0" i="0" dirty="0">
              <a:solidFill>
                <a:srgbClr val="212529"/>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9" name="図 58">
            <a:extLst>
              <a:ext uri="{FF2B5EF4-FFF2-40B4-BE49-F238E27FC236}">
                <a16:creationId xmlns:a16="http://schemas.microsoft.com/office/drawing/2014/main" id="{602BB95A-4639-4112-8977-6A5316FB0A08}"/>
              </a:ext>
            </a:extLst>
          </p:cNvPr>
          <p:cNvPicPr>
            <a:picLocks noChangeAspect="1"/>
          </p:cNvPicPr>
          <p:nvPr/>
        </p:nvPicPr>
        <p:blipFill rotWithShape="1">
          <a:blip r:embed="rId4">
            <a:extLst>
              <a:ext uri="{28A0092B-C50C-407E-A947-70E740481C1C}">
                <a14:useLocalDpi xmlns:a14="http://schemas.microsoft.com/office/drawing/2010/main" val="0"/>
              </a:ext>
            </a:extLst>
          </a:blip>
          <a:srcRect l="22300" t="20307" r="21281" b="20375"/>
          <a:stretch/>
        </p:blipFill>
        <p:spPr>
          <a:xfrm>
            <a:off x="7530770" y="4119237"/>
            <a:ext cx="1065320" cy="1091953"/>
          </a:xfrm>
          <a:prstGeom prst="rect">
            <a:avLst/>
          </a:prstGeom>
        </p:spPr>
      </p:pic>
      <p:sp>
        <p:nvSpPr>
          <p:cNvPr id="60" name="正方形/長方形 59">
            <a:extLst>
              <a:ext uri="{FF2B5EF4-FFF2-40B4-BE49-F238E27FC236}">
                <a16:creationId xmlns:a16="http://schemas.microsoft.com/office/drawing/2014/main" id="{B9175419-2401-4D22-82C8-F6DC41515A73}"/>
              </a:ext>
            </a:extLst>
          </p:cNvPr>
          <p:cNvSpPr/>
          <p:nvPr/>
        </p:nvSpPr>
        <p:spPr>
          <a:xfrm>
            <a:off x="445728" y="5372998"/>
            <a:ext cx="2521632"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63E6C102-6B4C-43C8-9F07-D11C8903A8B4}"/>
              </a:ext>
            </a:extLst>
          </p:cNvPr>
          <p:cNvSpPr/>
          <p:nvPr/>
        </p:nvSpPr>
        <p:spPr>
          <a:xfrm>
            <a:off x="3421040" y="5383712"/>
            <a:ext cx="3576055"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4D9B2452-37DE-4C1C-B850-DB4C8F40E72D}"/>
              </a:ext>
            </a:extLst>
          </p:cNvPr>
          <p:cNvSpPr/>
          <p:nvPr/>
        </p:nvSpPr>
        <p:spPr>
          <a:xfrm>
            <a:off x="7796069" y="5362854"/>
            <a:ext cx="3483542" cy="367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109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3CC5335-FD59-4D2E-A9F3-1F47803AB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295529" cy="6858000"/>
          </a:xfrm>
          <a:prstGeom prst="rect">
            <a:avLst/>
          </a:prstGeom>
        </p:spPr>
      </p:pic>
    </p:spTree>
    <p:extLst>
      <p:ext uri="{BB962C8B-B14F-4D97-AF65-F5344CB8AC3E}">
        <p14:creationId xmlns:p14="http://schemas.microsoft.com/office/powerpoint/2010/main" val="165920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4898227-73D2-4BEC-95BF-FF30B603507C}"/>
              </a:ext>
            </a:extLst>
          </p:cNvPr>
          <p:cNvSpPr txBox="1"/>
          <p:nvPr/>
        </p:nvSpPr>
        <p:spPr>
          <a:xfrm>
            <a:off x="2589320" y="2342313"/>
            <a:ext cx="7013360" cy="1446550"/>
          </a:xfrm>
          <a:prstGeom prst="rect">
            <a:avLst/>
          </a:prstGeom>
          <a:noFill/>
        </p:spPr>
        <p:txBody>
          <a:bodyPr wrap="square" rtlCol="0">
            <a:spAutoFit/>
          </a:bodyPr>
          <a:lstStyle/>
          <a:p>
            <a:pPr algn="ctr"/>
            <a:r>
              <a:rPr kumimoji="1" lang="pt-BR" altLang="ja-JP" sz="8800" dirty="0">
                <a:solidFill>
                  <a:srgbClr val="7030A0"/>
                </a:solidFill>
                <a:latin typeface="Tahoma" panose="020B0604030504040204" pitchFamily="34" charset="0"/>
                <a:ea typeface="Tahoma" panose="020B0604030504040204" pitchFamily="34" charset="0"/>
                <a:cs typeface="Tahoma" panose="020B0604030504040204" pitchFamily="34" charset="0"/>
              </a:rPr>
              <a:t>Home </a:t>
            </a:r>
            <a:r>
              <a:rPr kumimoji="1" lang="pt-BR" altLang="ja-JP" sz="8800" dirty="0" err="1">
                <a:solidFill>
                  <a:srgbClr val="7030A0"/>
                </a:solidFill>
                <a:latin typeface="Tahoma" panose="020B0604030504040204" pitchFamily="34" charset="0"/>
                <a:ea typeface="Tahoma" panose="020B0604030504040204" pitchFamily="34" charset="0"/>
                <a:cs typeface="Tahoma" panose="020B0604030504040204" pitchFamily="34" charset="0"/>
              </a:rPr>
              <a:t>page</a:t>
            </a:r>
            <a:endParaRPr kumimoji="1" lang="ja-JP" altLang="en-US" sz="8800" dirty="0">
              <a:solidFill>
                <a:srgbClr val="7030A0"/>
              </a:solidFill>
              <a:latin typeface="Tahoma" panose="020B0604030504040204" pitchFamily="34" charset="0"/>
              <a:cs typeface="Tahoma" panose="020B0604030504040204" pitchFamily="34" charset="0"/>
            </a:endParaRPr>
          </a:p>
        </p:txBody>
      </p:sp>
      <p:sp>
        <p:nvSpPr>
          <p:cNvPr id="2" name="テキスト ボックス 1">
            <a:extLst>
              <a:ext uri="{FF2B5EF4-FFF2-40B4-BE49-F238E27FC236}">
                <a16:creationId xmlns:a16="http://schemas.microsoft.com/office/drawing/2014/main" id="{4A50E04C-AF06-5E3A-11DA-9120118969DE}"/>
              </a:ext>
            </a:extLst>
          </p:cNvPr>
          <p:cNvSpPr txBox="1"/>
          <p:nvPr/>
        </p:nvSpPr>
        <p:spPr>
          <a:xfrm>
            <a:off x="2323102" y="3788863"/>
            <a:ext cx="7013360" cy="1107996"/>
          </a:xfrm>
          <a:prstGeom prst="rect">
            <a:avLst/>
          </a:prstGeom>
          <a:noFill/>
        </p:spPr>
        <p:txBody>
          <a:bodyPr wrap="square" rtlCol="0">
            <a:spAutoFit/>
          </a:bodyPr>
          <a:lstStyle/>
          <a:p>
            <a:pPr algn="ctr"/>
            <a:r>
              <a:rPr lang="ja-JP" altLang="en-US" sz="6600" b="0" i="0" dirty="0">
                <a:solidFill>
                  <a:srgbClr val="7030A0"/>
                </a:solidFill>
                <a:effectLst/>
                <a:latin typeface="Söhne"/>
              </a:rPr>
              <a:t>ホームページ</a:t>
            </a:r>
            <a:endParaRPr kumimoji="1" lang="ja-JP" altLang="en-US" sz="6600" dirty="0">
              <a:solidFill>
                <a:srgbClr val="7030A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4429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D3E8CEC-A93E-4B00-B7E3-55724E39F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テキスト ボックス 1">
            <a:extLst>
              <a:ext uri="{FF2B5EF4-FFF2-40B4-BE49-F238E27FC236}">
                <a16:creationId xmlns:a16="http://schemas.microsoft.com/office/drawing/2014/main" id="{18FDF232-D842-C45A-5621-20DFF5E504F0}"/>
              </a:ext>
            </a:extLst>
          </p:cNvPr>
          <p:cNvSpPr txBox="1"/>
          <p:nvPr/>
        </p:nvSpPr>
        <p:spPr>
          <a:xfrm>
            <a:off x="1577788" y="627523"/>
            <a:ext cx="2034988" cy="1200329"/>
          </a:xfrm>
          <a:prstGeom prst="rect">
            <a:avLst/>
          </a:prstGeom>
          <a:noFill/>
        </p:spPr>
        <p:txBody>
          <a:bodyPr wrap="square" rtlCol="0">
            <a:spAutoFit/>
          </a:bodyPr>
          <a:lstStyle/>
          <a:p>
            <a:r>
              <a:rPr kumimoji="1" lang="en-US" altLang="ja-JP" sz="1200" b="1" dirty="0" err="1"/>
              <a:t>Escolha</a:t>
            </a:r>
            <a:r>
              <a:rPr kumimoji="1" lang="en-US" altLang="ja-JP" sz="1200" b="1" dirty="0"/>
              <a:t> </a:t>
            </a:r>
            <a:r>
              <a:rPr kumimoji="1" lang="en-US" altLang="ja-JP" sz="1200" b="1" dirty="0" err="1"/>
              <a:t>seu</a:t>
            </a:r>
            <a:r>
              <a:rPr kumimoji="1" lang="en-US" altLang="ja-JP" sz="1200" b="1" dirty="0"/>
              <a:t> </a:t>
            </a:r>
            <a:r>
              <a:rPr kumimoji="1" lang="en-US" altLang="ja-JP" sz="1200" b="1" dirty="0" err="1"/>
              <a:t>idioma</a:t>
            </a:r>
            <a:r>
              <a:rPr kumimoji="1" lang="en-US" altLang="ja-JP" sz="1200" b="1" dirty="0"/>
              <a:t>:</a:t>
            </a:r>
          </a:p>
          <a:p>
            <a:r>
              <a:rPr kumimoji="1" lang="ja-JP" altLang="en-US" sz="1200" dirty="0"/>
              <a:t>日本語</a:t>
            </a:r>
            <a:endParaRPr kumimoji="1" lang="en-US" altLang="ja-JP" sz="1200" dirty="0"/>
          </a:p>
          <a:p>
            <a:r>
              <a:rPr lang="en-US" altLang="ja-JP" sz="1200" dirty="0"/>
              <a:t>English</a:t>
            </a:r>
          </a:p>
          <a:p>
            <a:r>
              <a:rPr kumimoji="1" lang="en-US" altLang="ja-JP" sz="1200" dirty="0" err="1"/>
              <a:t>Espanhol</a:t>
            </a:r>
            <a:endParaRPr kumimoji="1" lang="en-US" altLang="ja-JP" sz="1200" dirty="0"/>
          </a:p>
          <a:p>
            <a:r>
              <a:rPr lang="en-US" altLang="ja-JP" sz="1200" dirty="0"/>
              <a:t>Chinese</a:t>
            </a:r>
          </a:p>
          <a:p>
            <a:r>
              <a:rPr kumimoji="1" lang="en-US" altLang="ja-JP" sz="1200" dirty="0"/>
              <a:t>Tagalog</a:t>
            </a:r>
            <a:endParaRPr kumimoji="1" lang="ja-JP" altLang="en-US" sz="1200" dirty="0"/>
          </a:p>
        </p:txBody>
      </p:sp>
      <p:sp>
        <p:nvSpPr>
          <p:cNvPr id="4" name="正方形/長方形 3">
            <a:extLst>
              <a:ext uri="{FF2B5EF4-FFF2-40B4-BE49-F238E27FC236}">
                <a16:creationId xmlns:a16="http://schemas.microsoft.com/office/drawing/2014/main" id="{554977B3-49A9-D75F-C26D-DB9B7350B400}"/>
              </a:ext>
            </a:extLst>
          </p:cNvPr>
          <p:cNvSpPr/>
          <p:nvPr/>
        </p:nvSpPr>
        <p:spPr>
          <a:xfrm>
            <a:off x="1586751" y="582698"/>
            <a:ext cx="1963270" cy="259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420987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3484</TotalTime>
  <Words>1530</Words>
  <Application>Microsoft Office PowerPoint</Application>
  <PresentationFormat>ワイド画面</PresentationFormat>
  <Paragraphs>137</Paragraphs>
  <Slides>33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33</vt:i4>
      </vt:variant>
    </vt:vector>
  </HeadingPairs>
  <TitlesOfParts>
    <vt:vector size="41" baseType="lpstr">
      <vt:lpstr>Söhne</vt:lpstr>
      <vt:lpstr>游ゴシック</vt:lpstr>
      <vt:lpstr>游ゴシック Light</vt:lpstr>
      <vt:lpstr>Arial</vt:lpstr>
      <vt:lpstr>Helvetica Inserat LT Std</vt:lpstr>
      <vt:lpstr>Tahoma</vt:lpstr>
      <vt:lpstr>Verdana</vt:lpstr>
      <vt:lpstr>Office テーマ</vt:lpstr>
      <vt:lpstr>www.maisuapp.com</vt:lpstr>
      <vt:lpstr>www.maisuapp.com</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オスマン オリヴェイラ</dc:creator>
  <cp:lastModifiedBy>オスマン オリヴェイラ</cp:lastModifiedBy>
  <cp:revision>29</cp:revision>
  <dcterms:created xsi:type="dcterms:W3CDTF">2022-01-12T09:39:22Z</dcterms:created>
  <dcterms:modified xsi:type="dcterms:W3CDTF">2023-04-02T15:37:00Z</dcterms:modified>
</cp:coreProperties>
</file>